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7" r:id="rId2"/>
    <p:sldId id="301" r:id="rId3"/>
    <p:sldId id="256" r:id="rId4"/>
    <p:sldId id="260" r:id="rId5"/>
    <p:sldId id="298" r:id="rId6"/>
    <p:sldId id="257" r:id="rId7"/>
    <p:sldId id="299" r:id="rId8"/>
    <p:sldId id="258" r:id="rId9"/>
    <p:sldId id="259" r:id="rId10"/>
    <p:sldId id="300" r:id="rId11"/>
    <p:sldId id="303" r:id="rId12"/>
    <p:sldId id="302"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1922D-473A-49E9-847E-977B7F707049}" v="19" dt="2020-03-25T22:40:43.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09" autoAdjust="0"/>
  </p:normalViewPr>
  <p:slideViewPr>
    <p:cSldViewPr snapToGrid="0">
      <p:cViewPr varScale="1">
        <p:scale>
          <a:sx n="71" d="100"/>
          <a:sy n="71" d="100"/>
        </p:scale>
        <p:origin x="16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O LUIZ SACERDOTE SANTOS" userId="aa2ef084c13f24de" providerId="LiveId" clId="{A34FB64F-806B-4585-8D5C-E1926C93C982}"/>
    <pc:docChg chg="custSel addSld modSld">
      <pc:chgData name="PAULO LUIZ SACERDOTE SANTOS" userId="aa2ef084c13f24de" providerId="LiveId" clId="{A34FB64F-806B-4585-8D5C-E1926C93C982}" dt="2020-03-25T22:07:03.913" v="33" actId="404"/>
      <pc:docMkLst>
        <pc:docMk/>
      </pc:docMkLst>
      <pc:sldChg chg="addSp delSp">
        <pc:chgData name="PAULO LUIZ SACERDOTE SANTOS" userId="aa2ef084c13f24de" providerId="LiveId" clId="{A34FB64F-806B-4585-8D5C-E1926C93C982}" dt="2020-03-25T22:04:17.229" v="1"/>
        <pc:sldMkLst>
          <pc:docMk/>
          <pc:sldMk cId="556105155" sldId="300"/>
        </pc:sldMkLst>
        <pc:spChg chg="add del">
          <ac:chgData name="PAULO LUIZ SACERDOTE SANTOS" userId="aa2ef084c13f24de" providerId="LiveId" clId="{A34FB64F-806B-4585-8D5C-E1926C93C982}" dt="2020-03-25T22:04:17.229" v="1"/>
          <ac:spMkLst>
            <pc:docMk/>
            <pc:sldMk cId="556105155" sldId="300"/>
            <ac:spMk id="8" creationId="{66C4F76A-06DB-4397-9205-5E502B12ACA9}"/>
          </ac:spMkLst>
        </pc:spChg>
        <pc:picChg chg="add del">
          <ac:chgData name="PAULO LUIZ SACERDOTE SANTOS" userId="aa2ef084c13f24de" providerId="LiveId" clId="{A34FB64F-806B-4585-8D5C-E1926C93C982}" dt="2020-03-25T22:04:17.229" v="1"/>
          <ac:picMkLst>
            <pc:docMk/>
            <pc:sldMk cId="556105155" sldId="300"/>
            <ac:picMk id="9" creationId="{D42FCDAA-B813-452E-8F20-650222682DBE}"/>
          </ac:picMkLst>
        </pc:picChg>
      </pc:sldChg>
      <pc:sldChg chg="addSp delSp modSp add mod setBg setClrOvrMap">
        <pc:chgData name="PAULO LUIZ SACERDOTE SANTOS" userId="aa2ef084c13f24de" providerId="LiveId" clId="{A34FB64F-806B-4585-8D5C-E1926C93C982}" dt="2020-03-25T22:07:03.913" v="33" actId="404"/>
        <pc:sldMkLst>
          <pc:docMk/>
          <pc:sldMk cId="2449188917" sldId="302"/>
        </pc:sldMkLst>
        <pc:spChg chg="add mod ord">
          <ac:chgData name="PAULO LUIZ SACERDOTE SANTOS" userId="aa2ef084c13f24de" providerId="LiveId" clId="{A34FB64F-806B-4585-8D5C-E1926C93C982}" dt="2020-03-25T22:06:16.666" v="19" actId="26606"/>
          <ac:spMkLst>
            <pc:docMk/>
            <pc:sldMk cId="2449188917" sldId="302"/>
            <ac:spMk id="2" creationId="{B2178EE3-281F-44F1-96DC-2B5F2BD0D000}"/>
          </ac:spMkLst>
        </pc:spChg>
        <pc:spChg chg="add del mod">
          <ac:chgData name="PAULO LUIZ SACERDOTE SANTOS" userId="aa2ef084c13f24de" providerId="LiveId" clId="{A34FB64F-806B-4585-8D5C-E1926C93C982}" dt="2020-03-25T22:04:58.878" v="7" actId="478"/>
          <ac:spMkLst>
            <pc:docMk/>
            <pc:sldMk cId="2449188917" sldId="302"/>
            <ac:spMk id="5" creationId="{C672521B-AEF1-4392-BC25-6885E04E094A}"/>
          </ac:spMkLst>
        </pc:spChg>
        <pc:spChg chg="add del mod">
          <ac:chgData name="PAULO LUIZ SACERDOTE SANTOS" userId="aa2ef084c13f24de" providerId="LiveId" clId="{A34FB64F-806B-4585-8D5C-E1926C93C982}" dt="2020-03-25T22:05:00.264" v="8" actId="478"/>
          <ac:spMkLst>
            <pc:docMk/>
            <pc:sldMk cId="2449188917" sldId="302"/>
            <ac:spMk id="6" creationId="{D5D827C6-9C66-49C2-81EC-FBEFDA84342E}"/>
          </ac:spMkLst>
        </pc:spChg>
        <pc:spChg chg="add mod">
          <ac:chgData name="PAULO LUIZ SACERDOTE SANTOS" userId="aa2ef084c13f24de" providerId="LiveId" clId="{A34FB64F-806B-4585-8D5C-E1926C93C982}" dt="2020-03-25T22:07:03.913" v="33" actId="404"/>
          <ac:spMkLst>
            <pc:docMk/>
            <pc:sldMk cId="2449188917" sldId="302"/>
            <ac:spMk id="8" creationId="{8139271F-572E-4397-8EB5-187EBE7A8821}"/>
          </ac:spMkLst>
        </pc:spChg>
        <pc:spChg chg="add mod">
          <ac:chgData name="PAULO LUIZ SACERDOTE SANTOS" userId="aa2ef084c13f24de" providerId="LiveId" clId="{A34FB64F-806B-4585-8D5C-E1926C93C982}" dt="2020-03-25T22:06:43.736" v="29" actId="121"/>
          <ac:spMkLst>
            <pc:docMk/>
            <pc:sldMk cId="2449188917" sldId="302"/>
            <ac:spMk id="9" creationId="{1195F159-4D9C-4752-AB7D-679EFD4F4B8C}"/>
          </ac:spMkLst>
        </pc:spChg>
        <pc:spChg chg="add">
          <ac:chgData name="PAULO LUIZ SACERDOTE SANTOS" userId="aa2ef084c13f24de" providerId="LiveId" clId="{A34FB64F-806B-4585-8D5C-E1926C93C982}" dt="2020-03-25T22:06:16.666" v="19" actId="26606"/>
          <ac:spMkLst>
            <pc:docMk/>
            <pc:sldMk cId="2449188917" sldId="302"/>
            <ac:spMk id="14" creationId="{1DB7C82F-AB7E-4F0C-B829-FA1B9C415180}"/>
          </ac:spMkLst>
        </pc:spChg>
        <pc:picChg chg="add del">
          <ac:chgData name="PAULO LUIZ SACERDOTE SANTOS" userId="aa2ef084c13f24de" providerId="LiveId" clId="{A34FB64F-806B-4585-8D5C-E1926C93C982}" dt="2020-03-25T22:04:37.377" v="4"/>
          <ac:picMkLst>
            <pc:docMk/>
            <pc:sldMk cId="2449188917" sldId="302"/>
            <ac:picMk id="3" creationId="{44772277-8B31-41F5-9F74-12F7466084F2}"/>
          </ac:picMkLst>
        </pc:picChg>
        <pc:picChg chg="add del mod">
          <ac:chgData name="PAULO LUIZ SACERDOTE SANTOS" userId="aa2ef084c13f24de" providerId="LiveId" clId="{A34FB64F-806B-4585-8D5C-E1926C93C982}" dt="2020-03-25T22:05:15.930" v="11"/>
          <ac:picMkLst>
            <pc:docMk/>
            <pc:sldMk cId="2449188917" sldId="302"/>
            <ac:picMk id="4" creationId="{BF544979-CD9B-49B5-B1D6-152A852C6AFD}"/>
          </ac:picMkLst>
        </pc:picChg>
        <pc:picChg chg="add mod ord">
          <ac:chgData name="PAULO LUIZ SACERDOTE SANTOS" userId="aa2ef084c13f24de" providerId="LiveId" clId="{A34FB64F-806B-4585-8D5C-E1926C93C982}" dt="2020-03-25T22:06:16.666" v="19" actId="26606"/>
          <ac:picMkLst>
            <pc:docMk/>
            <pc:sldMk cId="2449188917" sldId="302"/>
            <ac:picMk id="7" creationId="{CB1BE62D-11BE-4ECA-87C3-9AEE58B62E49}"/>
          </ac:picMkLst>
        </pc:picChg>
      </pc:sldChg>
    </pc:docChg>
  </pc:docChgLst>
  <pc:docChgLst>
    <pc:chgData name="PAULO LUIZ SACERDOTE SANTOS" userId="aa2ef084c13f24de" providerId="LiveId" clId="{07D1922D-473A-49E9-847E-977B7F707049}"/>
    <pc:docChg chg="custSel addSld modSld sldOrd">
      <pc:chgData name="PAULO LUIZ SACERDOTE SANTOS" userId="aa2ef084c13f24de" providerId="LiveId" clId="{07D1922D-473A-49E9-847E-977B7F707049}" dt="2020-03-26T02:21:24.125" v="196" actId="20577"/>
      <pc:docMkLst>
        <pc:docMk/>
      </pc:docMkLst>
      <pc:sldChg chg="modSp modNotesTx">
        <pc:chgData name="PAULO LUIZ SACERDOTE SANTOS" userId="aa2ef084c13f24de" providerId="LiveId" clId="{07D1922D-473A-49E9-847E-977B7F707049}" dt="2020-03-26T02:21:24.125" v="196" actId="20577"/>
        <pc:sldMkLst>
          <pc:docMk/>
          <pc:sldMk cId="1428967737" sldId="256"/>
        </pc:sldMkLst>
        <pc:spChg chg="mod">
          <ac:chgData name="PAULO LUIZ SACERDOTE SANTOS" userId="aa2ef084c13f24de" providerId="LiveId" clId="{07D1922D-473A-49E9-847E-977B7F707049}" dt="2020-03-25T23:12:24.907" v="177" actId="14100"/>
          <ac:spMkLst>
            <pc:docMk/>
            <pc:sldMk cId="1428967737" sldId="256"/>
            <ac:spMk id="5" creationId="{6C9702FC-0D33-4F6E-98DC-EE0AC5263CB6}"/>
          </ac:spMkLst>
        </pc:spChg>
        <pc:picChg chg="mod">
          <ac:chgData name="PAULO LUIZ SACERDOTE SANTOS" userId="aa2ef084c13f24de" providerId="LiveId" clId="{07D1922D-473A-49E9-847E-977B7F707049}" dt="2020-03-25T23:12:58.634" v="179" actId="14100"/>
          <ac:picMkLst>
            <pc:docMk/>
            <pc:sldMk cId="1428967737" sldId="256"/>
            <ac:picMk id="6" creationId="{56B0119D-E143-438E-9057-390D838EF293}"/>
          </ac:picMkLst>
        </pc:picChg>
      </pc:sldChg>
      <pc:sldChg chg="addSp modSp modAnim">
        <pc:chgData name="PAULO LUIZ SACERDOTE SANTOS" userId="aa2ef084c13f24de" providerId="LiveId" clId="{07D1922D-473A-49E9-847E-977B7F707049}" dt="2020-03-25T23:27:21.360" v="186"/>
        <pc:sldMkLst>
          <pc:docMk/>
          <pc:sldMk cId="2562319994" sldId="257"/>
        </pc:sldMkLst>
        <pc:spChg chg="add mod">
          <ac:chgData name="PAULO LUIZ SACERDOTE SANTOS" userId="aa2ef084c13f24de" providerId="LiveId" clId="{07D1922D-473A-49E9-847E-977B7F707049}" dt="2020-03-25T23:27:08.420" v="181" actId="1076"/>
          <ac:spMkLst>
            <pc:docMk/>
            <pc:sldMk cId="2562319994" sldId="257"/>
            <ac:spMk id="6" creationId="{E04761FE-4E3C-4857-AB24-8F6B87EC6F6D}"/>
          </ac:spMkLst>
        </pc:spChg>
      </pc:sldChg>
      <pc:sldChg chg="delSp modAnim">
        <pc:chgData name="PAULO LUIZ SACERDOTE SANTOS" userId="aa2ef084c13f24de" providerId="LiveId" clId="{07D1922D-473A-49E9-847E-977B7F707049}" dt="2020-03-25T23:31:01.688" v="192"/>
        <pc:sldMkLst>
          <pc:docMk/>
          <pc:sldMk cId="338460304" sldId="258"/>
        </pc:sldMkLst>
        <pc:spChg chg="del">
          <ac:chgData name="PAULO LUIZ SACERDOTE SANTOS" userId="aa2ef084c13f24de" providerId="LiveId" clId="{07D1922D-473A-49E9-847E-977B7F707049}" dt="2020-03-25T23:30:39.675" v="187"/>
          <ac:spMkLst>
            <pc:docMk/>
            <pc:sldMk cId="338460304" sldId="258"/>
            <ac:spMk id="4" creationId="{6CFCD64D-CB21-4118-8EAC-095E4B7EB1C8}"/>
          </ac:spMkLst>
        </pc:spChg>
        <pc:spChg chg="del">
          <ac:chgData name="PAULO LUIZ SACERDOTE SANTOS" userId="aa2ef084c13f24de" providerId="LiveId" clId="{07D1922D-473A-49E9-847E-977B7F707049}" dt="2020-03-25T23:31:01.688" v="192"/>
          <ac:spMkLst>
            <pc:docMk/>
            <pc:sldMk cId="338460304" sldId="258"/>
            <ac:spMk id="8" creationId="{97708929-DF6B-499B-A705-2888DEA405B5}"/>
          </ac:spMkLst>
        </pc:spChg>
      </pc:sldChg>
      <pc:sldChg chg="modAnim">
        <pc:chgData name="PAULO LUIZ SACERDOTE SANTOS" userId="aa2ef084c13f24de" providerId="LiveId" clId="{07D1922D-473A-49E9-847E-977B7F707049}" dt="2020-03-25T22:40:28.260" v="140"/>
        <pc:sldMkLst>
          <pc:docMk/>
          <pc:sldMk cId="465166535" sldId="260"/>
        </pc:sldMkLst>
      </pc:sldChg>
      <pc:sldChg chg="addSp modSp modAnim">
        <pc:chgData name="PAULO LUIZ SACERDOTE SANTOS" userId="aa2ef084c13f24de" providerId="LiveId" clId="{07D1922D-473A-49E9-847E-977B7F707049}" dt="2020-03-25T22:44:11.539" v="159"/>
        <pc:sldMkLst>
          <pc:docMk/>
          <pc:sldMk cId="469354221" sldId="298"/>
        </pc:sldMkLst>
        <pc:picChg chg="add mod">
          <ac:chgData name="PAULO LUIZ SACERDOTE SANTOS" userId="aa2ef084c13f24de" providerId="LiveId" clId="{07D1922D-473A-49E9-847E-977B7F707049}" dt="2020-03-25T22:42:18.843" v="144" actId="1076"/>
          <ac:picMkLst>
            <pc:docMk/>
            <pc:sldMk cId="469354221" sldId="298"/>
            <ac:picMk id="3" creationId="{6D9B503E-BCA7-4AFC-8037-B6B054294F46}"/>
          </ac:picMkLst>
        </pc:picChg>
        <pc:picChg chg="add mod">
          <ac:chgData name="PAULO LUIZ SACERDOTE SANTOS" userId="aa2ef084c13f24de" providerId="LiveId" clId="{07D1922D-473A-49E9-847E-977B7F707049}" dt="2020-03-25T22:43:42.178" v="151" actId="1076"/>
          <ac:picMkLst>
            <pc:docMk/>
            <pc:sldMk cId="469354221" sldId="298"/>
            <ac:picMk id="6" creationId="{E4F95799-66E4-4176-B9FC-13BB21F49DE2}"/>
          </ac:picMkLst>
        </pc:picChg>
      </pc:sldChg>
      <pc:sldChg chg="addSp modSp ord modAnim">
        <pc:chgData name="PAULO LUIZ SACERDOTE SANTOS" userId="aa2ef084c13f24de" providerId="LiveId" clId="{07D1922D-473A-49E9-847E-977B7F707049}" dt="2020-03-25T23:31:14.778" v="195"/>
        <pc:sldMkLst>
          <pc:docMk/>
          <pc:sldMk cId="1766997206" sldId="299"/>
        </pc:sldMkLst>
        <pc:spChg chg="add mod">
          <ac:chgData name="PAULO LUIZ SACERDOTE SANTOS" userId="aa2ef084c13f24de" providerId="LiveId" clId="{07D1922D-473A-49E9-847E-977B7F707049}" dt="2020-03-25T23:30:49.327" v="190" actId="14100"/>
          <ac:spMkLst>
            <pc:docMk/>
            <pc:sldMk cId="1766997206" sldId="299"/>
            <ac:spMk id="10" creationId="{D336A246-0143-4FC0-B7E2-32F35642A268}"/>
          </ac:spMkLst>
        </pc:spChg>
        <pc:spChg chg="add mod">
          <ac:chgData name="PAULO LUIZ SACERDOTE SANTOS" userId="aa2ef084c13f24de" providerId="LiveId" clId="{07D1922D-473A-49E9-847E-977B7F707049}" dt="2020-03-25T23:31:06.999" v="194" actId="1076"/>
          <ac:spMkLst>
            <pc:docMk/>
            <pc:sldMk cId="1766997206" sldId="299"/>
            <ac:spMk id="11" creationId="{9B54EAB4-D3F5-4AC1-9925-B5EAA016FB58}"/>
          </ac:spMkLst>
        </pc:spChg>
      </pc:sldChg>
      <pc:sldChg chg="addSp delSp modSp modAnim">
        <pc:chgData name="PAULO LUIZ SACERDOTE SANTOS" userId="aa2ef084c13f24de" providerId="LiveId" clId="{07D1922D-473A-49E9-847E-977B7F707049}" dt="2020-03-25T22:46:28.179" v="169"/>
        <pc:sldMkLst>
          <pc:docMk/>
          <pc:sldMk cId="556105155" sldId="300"/>
        </pc:sldMkLst>
        <pc:spChg chg="add mod">
          <ac:chgData name="PAULO LUIZ SACERDOTE SANTOS" userId="aa2ef084c13f24de" providerId="LiveId" clId="{07D1922D-473A-49E9-847E-977B7F707049}" dt="2020-03-25T22:46:00.757" v="167" actId="1076"/>
          <ac:spMkLst>
            <pc:docMk/>
            <pc:sldMk cId="556105155" sldId="300"/>
            <ac:spMk id="8" creationId="{7287D094-6899-427C-BEEB-55E293A09CB2}"/>
          </ac:spMkLst>
        </pc:spChg>
        <pc:spChg chg="del">
          <ac:chgData name="PAULO LUIZ SACERDOTE SANTOS" userId="aa2ef084c13f24de" providerId="LiveId" clId="{07D1922D-473A-49E9-847E-977B7F707049}" dt="2020-03-25T22:45:49.105" v="165" actId="478"/>
          <ac:spMkLst>
            <pc:docMk/>
            <pc:sldMk cId="556105155" sldId="300"/>
            <ac:spMk id="11" creationId="{ECF6B7AC-4504-4DBF-B600-3248E3717FB9}"/>
          </ac:spMkLst>
        </pc:spChg>
        <pc:spChg chg="del">
          <ac:chgData name="PAULO LUIZ SACERDOTE SANTOS" userId="aa2ef084c13f24de" providerId="LiveId" clId="{07D1922D-473A-49E9-847E-977B7F707049}" dt="2020-03-25T22:45:41.658" v="162" actId="478"/>
          <ac:spMkLst>
            <pc:docMk/>
            <pc:sldMk cId="556105155" sldId="300"/>
            <ac:spMk id="13" creationId="{399D3F04-1BB9-41D0-89A6-44F224C7E514}"/>
          </ac:spMkLst>
        </pc:spChg>
        <pc:spChg chg="del">
          <ac:chgData name="PAULO LUIZ SACERDOTE SANTOS" userId="aa2ef084c13f24de" providerId="LiveId" clId="{07D1922D-473A-49E9-847E-977B7F707049}" dt="2020-03-25T22:45:44.493" v="163" actId="478"/>
          <ac:spMkLst>
            <pc:docMk/>
            <pc:sldMk cId="556105155" sldId="300"/>
            <ac:spMk id="14" creationId="{39BC7D9F-9DFA-4F79-84D4-536A3D11072C}"/>
          </ac:spMkLst>
        </pc:spChg>
        <pc:picChg chg="del">
          <ac:chgData name="PAULO LUIZ SACERDOTE SANTOS" userId="aa2ef084c13f24de" providerId="LiveId" clId="{07D1922D-473A-49E9-847E-977B7F707049}" dt="2020-03-25T22:45:46.714" v="164" actId="478"/>
          <ac:picMkLst>
            <pc:docMk/>
            <pc:sldMk cId="556105155" sldId="300"/>
            <ac:picMk id="10" creationId="{86DCC6F9-086D-46A5-B777-A98DBA631521}"/>
          </ac:picMkLst>
        </pc:picChg>
        <pc:picChg chg="del">
          <ac:chgData name="PAULO LUIZ SACERDOTE SANTOS" userId="aa2ef084c13f24de" providerId="LiveId" clId="{07D1922D-473A-49E9-847E-977B7F707049}" dt="2020-03-25T22:45:38.904" v="161" actId="478"/>
          <ac:picMkLst>
            <pc:docMk/>
            <pc:sldMk cId="556105155" sldId="300"/>
            <ac:picMk id="12" creationId="{0D2F6511-876C-4D3B-86C2-B4A951A130FA}"/>
          </ac:picMkLst>
        </pc:picChg>
      </pc:sldChg>
      <pc:sldChg chg="modNotesTx">
        <pc:chgData name="PAULO LUIZ SACERDOTE SANTOS" userId="aa2ef084c13f24de" providerId="LiveId" clId="{07D1922D-473A-49E9-847E-977B7F707049}" dt="2020-03-25T22:57:46.085" v="173" actId="20577"/>
        <pc:sldMkLst>
          <pc:docMk/>
          <pc:sldMk cId="938913344" sldId="301"/>
        </pc:sldMkLst>
      </pc:sldChg>
      <pc:sldChg chg="add modAnim">
        <pc:chgData name="PAULO LUIZ SACERDOTE SANTOS" userId="aa2ef084c13f24de" providerId="LiveId" clId="{07D1922D-473A-49E9-847E-977B7F707049}" dt="2020-03-25T23:00:39.362" v="175"/>
        <pc:sldMkLst>
          <pc:docMk/>
          <pc:sldMk cId="587097738"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655DF-2E5B-40F6-9845-C2A6622D7675}" type="datetimeFigureOut">
              <a:rPr lang="pt-BR" smtClean="0"/>
              <a:t>25/03/2020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11B27-198A-4465-BEA1-AAC30ADAF57B}" type="slidenum">
              <a:rPr lang="pt-BR" smtClean="0"/>
              <a:t>‹nº›</a:t>
            </a:fld>
            <a:endParaRPr lang="pt-BR"/>
          </a:p>
        </p:txBody>
      </p:sp>
    </p:spTree>
    <p:extLst>
      <p:ext uri="{BB962C8B-B14F-4D97-AF65-F5344CB8AC3E}">
        <p14:creationId xmlns:p14="http://schemas.microsoft.com/office/powerpoint/2010/main" val="212958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91211B27-198A-4465-BEA1-AAC30ADAF57B}" type="slidenum">
              <a:rPr lang="pt-BR" smtClean="0"/>
              <a:t>1</a:t>
            </a:fld>
            <a:endParaRPr lang="pt-BR"/>
          </a:p>
        </p:txBody>
      </p:sp>
    </p:spTree>
    <p:extLst>
      <p:ext uri="{BB962C8B-B14F-4D97-AF65-F5344CB8AC3E}">
        <p14:creationId xmlns:p14="http://schemas.microsoft.com/office/powerpoint/2010/main" val="348085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91211B27-198A-4465-BEA1-AAC30ADAF57B}" type="slidenum">
              <a:rPr lang="pt-BR" smtClean="0"/>
              <a:t>2</a:t>
            </a:fld>
            <a:endParaRPr lang="pt-BR"/>
          </a:p>
        </p:txBody>
      </p:sp>
    </p:spTree>
    <p:extLst>
      <p:ext uri="{BB962C8B-B14F-4D97-AF65-F5344CB8AC3E}">
        <p14:creationId xmlns:p14="http://schemas.microsoft.com/office/powerpoint/2010/main" val="396194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91211B27-198A-4465-BEA1-AAC30ADAF57B}" type="slidenum">
              <a:rPr lang="pt-BR" smtClean="0"/>
              <a:t>3</a:t>
            </a:fld>
            <a:endParaRPr lang="pt-BR"/>
          </a:p>
        </p:txBody>
      </p:sp>
    </p:spTree>
    <p:extLst>
      <p:ext uri="{BB962C8B-B14F-4D97-AF65-F5344CB8AC3E}">
        <p14:creationId xmlns:p14="http://schemas.microsoft.com/office/powerpoint/2010/main" val="157297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12140-8D02-45AA-8AF7-E47B2306F41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5108D27-848B-45A0-83C6-D2273A0185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8D471EE-8D2C-4E73-90AD-A477425181C6}"/>
              </a:ext>
            </a:extLst>
          </p:cNvPr>
          <p:cNvSpPr>
            <a:spLocks noGrp="1"/>
          </p:cNvSpPr>
          <p:nvPr>
            <p:ph type="dt" sz="half" idx="10"/>
          </p:nvPr>
        </p:nvSpPr>
        <p:spPr/>
        <p:txBody>
          <a:bodyPr/>
          <a:lstStyle/>
          <a:p>
            <a:fld id="{DCD3BE24-6612-40A0-8A50-E5219B232DAB}" type="datetimeFigureOut">
              <a:rPr lang="pt-BR" smtClean="0"/>
              <a:t>25/03/2020</a:t>
            </a:fld>
            <a:endParaRPr lang="pt-BR"/>
          </a:p>
        </p:txBody>
      </p:sp>
      <p:sp>
        <p:nvSpPr>
          <p:cNvPr id="5" name="Espaço Reservado para Rodapé 4">
            <a:extLst>
              <a:ext uri="{FF2B5EF4-FFF2-40B4-BE49-F238E27FC236}">
                <a16:creationId xmlns:a16="http://schemas.microsoft.com/office/drawing/2014/main" id="{B5DA82A4-5E06-4A3F-9A21-E92FC8FEF3B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34562BF-83FF-47FC-98B7-3EBCA995901C}"/>
              </a:ext>
            </a:extLst>
          </p:cNvPr>
          <p:cNvSpPr>
            <a:spLocks noGrp="1"/>
          </p:cNvSpPr>
          <p:nvPr>
            <p:ph type="sldNum" sz="quarter" idx="12"/>
          </p:nvPr>
        </p:nvSpPr>
        <p:spPr/>
        <p:txBody>
          <a:bodyPr/>
          <a:lstStyle/>
          <a:p>
            <a:fld id="{D82C366B-B4D7-4348-8953-7BF42567C28F}" type="slidenum">
              <a:rPr lang="pt-BR" smtClean="0"/>
              <a:t>‹nº›</a:t>
            </a:fld>
            <a:endParaRPr lang="pt-BR"/>
          </a:p>
        </p:txBody>
      </p:sp>
    </p:spTree>
    <p:extLst>
      <p:ext uri="{BB962C8B-B14F-4D97-AF65-F5344CB8AC3E}">
        <p14:creationId xmlns:p14="http://schemas.microsoft.com/office/powerpoint/2010/main" val="130080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8404D-A2AB-4A21-8282-E774BF51E52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8BCFA68-132F-48DE-A8FC-2F4A2DFFF8F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D3B2A8D-0E66-4F32-B294-D7BAFBF4BB56}"/>
              </a:ext>
            </a:extLst>
          </p:cNvPr>
          <p:cNvSpPr>
            <a:spLocks noGrp="1"/>
          </p:cNvSpPr>
          <p:nvPr>
            <p:ph type="dt" sz="half" idx="10"/>
          </p:nvPr>
        </p:nvSpPr>
        <p:spPr/>
        <p:txBody>
          <a:bodyPr/>
          <a:lstStyle/>
          <a:p>
            <a:fld id="{DCD3BE24-6612-40A0-8A50-E5219B232DAB}" type="datetimeFigureOut">
              <a:rPr lang="pt-BR" smtClean="0"/>
              <a:t>25/03/2020</a:t>
            </a:fld>
            <a:endParaRPr lang="pt-BR"/>
          </a:p>
        </p:txBody>
      </p:sp>
      <p:sp>
        <p:nvSpPr>
          <p:cNvPr id="5" name="Espaço Reservado para Rodapé 4">
            <a:extLst>
              <a:ext uri="{FF2B5EF4-FFF2-40B4-BE49-F238E27FC236}">
                <a16:creationId xmlns:a16="http://schemas.microsoft.com/office/drawing/2014/main" id="{BE079283-9E88-4B23-888C-D759C143F20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46C5250-872B-466B-A8B9-D065BE6576D5}"/>
              </a:ext>
            </a:extLst>
          </p:cNvPr>
          <p:cNvSpPr>
            <a:spLocks noGrp="1"/>
          </p:cNvSpPr>
          <p:nvPr>
            <p:ph type="sldNum" sz="quarter" idx="12"/>
          </p:nvPr>
        </p:nvSpPr>
        <p:spPr/>
        <p:txBody>
          <a:bodyPr/>
          <a:lstStyle/>
          <a:p>
            <a:fld id="{D82C366B-B4D7-4348-8953-7BF42567C28F}" type="slidenum">
              <a:rPr lang="pt-BR" smtClean="0"/>
              <a:t>‹nº›</a:t>
            </a:fld>
            <a:endParaRPr lang="pt-BR"/>
          </a:p>
        </p:txBody>
      </p:sp>
    </p:spTree>
    <p:extLst>
      <p:ext uri="{BB962C8B-B14F-4D97-AF65-F5344CB8AC3E}">
        <p14:creationId xmlns:p14="http://schemas.microsoft.com/office/powerpoint/2010/main" val="194382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C38AFA-BAA8-4AF5-8B2E-2131EA10E6D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6175DE3-D1CD-4B68-BAD3-FD7A804716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61212ED-38D9-49E9-A1E5-8985E466F0C6}"/>
              </a:ext>
            </a:extLst>
          </p:cNvPr>
          <p:cNvSpPr>
            <a:spLocks noGrp="1"/>
          </p:cNvSpPr>
          <p:nvPr>
            <p:ph type="dt" sz="half" idx="10"/>
          </p:nvPr>
        </p:nvSpPr>
        <p:spPr/>
        <p:txBody>
          <a:bodyPr/>
          <a:lstStyle/>
          <a:p>
            <a:fld id="{DCD3BE24-6612-40A0-8A50-E5219B232DAB}" type="datetimeFigureOut">
              <a:rPr lang="pt-BR" smtClean="0"/>
              <a:t>25/03/2020</a:t>
            </a:fld>
            <a:endParaRPr lang="pt-BR"/>
          </a:p>
        </p:txBody>
      </p:sp>
      <p:sp>
        <p:nvSpPr>
          <p:cNvPr id="5" name="Espaço Reservado para Rodapé 4">
            <a:extLst>
              <a:ext uri="{FF2B5EF4-FFF2-40B4-BE49-F238E27FC236}">
                <a16:creationId xmlns:a16="http://schemas.microsoft.com/office/drawing/2014/main" id="{D6017C32-F0F6-4001-91B9-BBE9E608FC2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7AA03AD-33BD-4A0E-A962-8556CEB6654A}"/>
              </a:ext>
            </a:extLst>
          </p:cNvPr>
          <p:cNvSpPr>
            <a:spLocks noGrp="1"/>
          </p:cNvSpPr>
          <p:nvPr>
            <p:ph type="sldNum" sz="quarter" idx="12"/>
          </p:nvPr>
        </p:nvSpPr>
        <p:spPr/>
        <p:txBody>
          <a:bodyPr/>
          <a:lstStyle/>
          <a:p>
            <a:fld id="{D82C366B-B4D7-4348-8953-7BF42567C28F}" type="slidenum">
              <a:rPr lang="pt-BR" smtClean="0"/>
              <a:t>‹nº›</a:t>
            </a:fld>
            <a:endParaRPr lang="pt-BR"/>
          </a:p>
        </p:txBody>
      </p:sp>
    </p:spTree>
    <p:extLst>
      <p:ext uri="{BB962C8B-B14F-4D97-AF65-F5344CB8AC3E}">
        <p14:creationId xmlns:p14="http://schemas.microsoft.com/office/powerpoint/2010/main" val="88042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ABF69-CBA7-4742-9EA0-5FEB889DF12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F349E31-4289-46C5-9C46-B74B530C53B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14D5867-2D42-4DA2-811A-814ACE529F60}"/>
              </a:ext>
            </a:extLst>
          </p:cNvPr>
          <p:cNvSpPr>
            <a:spLocks noGrp="1"/>
          </p:cNvSpPr>
          <p:nvPr>
            <p:ph type="dt" sz="half" idx="10"/>
          </p:nvPr>
        </p:nvSpPr>
        <p:spPr/>
        <p:txBody>
          <a:bodyPr/>
          <a:lstStyle/>
          <a:p>
            <a:fld id="{DCD3BE24-6612-40A0-8A50-E5219B232DAB}" type="datetimeFigureOut">
              <a:rPr lang="pt-BR" smtClean="0"/>
              <a:t>25/03/2020</a:t>
            </a:fld>
            <a:endParaRPr lang="pt-BR"/>
          </a:p>
        </p:txBody>
      </p:sp>
      <p:sp>
        <p:nvSpPr>
          <p:cNvPr id="5" name="Espaço Reservado para Rodapé 4">
            <a:extLst>
              <a:ext uri="{FF2B5EF4-FFF2-40B4-BE49-F238E27FC236}">
                <a16:creationId xmlns:a16="http://schemas.microsoft.com/office/drawing/2014/main" id="{C12B9D92-FB52-43A8-A71E-BF4411623C7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817F6A-482E-440A-859D-AC336DACA15B}"/>
              </a:ext>
            </a:extLst>
          </p:cNvPr>
          <p:cNvSpPr>
            <a:spLocks noGrp="1"/>
          </p:cNvSpPr>
          <p:nvPr>
            <p:ph type="sldNum" sz="quarter" idx="12"/>
          </p:nvPr>
        </p:nvSpPr>
        <p:spPr/>
        <p:txBody>
          <a:bodyPr/>
          <a:lstStyle/>
          <a:p>
            <a:fld id="{D82C366B-B4D7-4348-8953-7BF42567C28F}" type="slidenum">
              <a:rPr lang="pt-BR" smtClean="0"/>
              <a:t>‹nº›</a:t>
            </a:fld>
            <a:endParaRPr lang="pt-BR"/>
          </a:p>
        </p:txBody>
      </p:sp>
    </p:spTree>
    <p:extLst>
      <p:ext uri="{BB962C8B-B14F-4D97-AF65-F5344CB8AC3E}">
        <p14:creationId xmlns:p14="http://schemas.microsoft.com/office/powerpoint/2010/main" val="217610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F42DE-AAD2-405A-9D33-41F864897CA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50CD3BA-DDF0-4FE9-95DB-38C7CAE545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521B38A-6EF2-4430-B393-5644F930ED60}"/>
              </a:ext>
            </a:extLst>
          </p:cNvPr>
          <p:cNvSpPr>
            <a:spLocks noGrp="1"/>
          </p:cNvSpPr>
          <p:nvPr>
            <p:ph type="dt" sz="half" idx="10"/>
          </p:nvPr>
        </p:nvSpPr>
        <p:spPr/>
        <p:txBody>
          <a:bodyPr/>
          <a:lstStyle/>
          <a:p>
            <a:fld id="{DCD3BE24-6612-40A0-8A50-E5219B232DAB}" type="datetimeFigureOut">
              <a:rPr lang="pt-BR" smtClean="0"/>
              <a:t>25/03/2020</a:t>
            </a:fld>
            <a:endParaRPr lang="pt-BR"/>
          </a:p>
        </p:txBody>
      </p:sp>
      <p:sp>
        <p:nvSpPr>
          <p:cNvPr id="5" name="Espaço Reservado para Rodapé 4">
            <a:extLst>
              <a:ext uri="{FF2B5EF4-FFF2-40B4-BE49-F238E27FC236}">
                <a16:creationId xmlns:a16="http://schemas.microsoft.com/office/drawing/2014/main" id="{9D322CC0-15ED-441B-B9E5-0C3CB53C2D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C9F57A5-995D-45C7-BE85-F05148418A52}"/>
              </a:ext>
            </a:extLst>
          </p:cNvPr>
          <p:cNvSpPr>
            <a:spLocks noGrp="1"/>
          </p:cNvSpPr>
          <p:nvPr>
            <p:ph type="sldNum" sz="quarter" idx="12"/>
          </p:nvPr>
        </p:nvSpPr>
        <p:spPr/>
        <p:txBody>
          <a:bodyPr/>
          <a:lstStyle/>
          <a:p>
            <a:fld id="{D82C366B-B4D7-4348-8953-7BF42567C28F}" type="slidenum">
              <a:rPr lang="pt-BR" smtClean="0"/>
              <a:t>‹nº›</a:t>
            </a:fld>
            <a:endParaRPr lang="pt-BR"/>
          </a:p>
        </p:txBody>
      </p:sp>
    </p:spTree>
    <p:extLst>
      <p:ext uri="{BB962C8B-B14F-4D97-AF65-F5344CB8AC3E}">
        <p14:creationId xmlns:p14="http://schemas.microsoft.com/office/powerpoint/2010/main" val="291503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B239C-E49E-4A4F-B69E-944BFADA663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3B59F1B-61D6-4FD8-B148-900656210E21}"/>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236D5E0-C6DF-43EB-B244-4EED74779CA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1DBCACD-4542-4B77-A3F2-49A5E7AA0B3E}"/>
              </a:ext>
            </a:extLst>
          </p:cNvPr>
          <p:cNvSpPr>
            <a:spLocks noGrp="1"/>
          </p:cNvSpPr>
          <p:nvPr>
            <p:ph type="dt" sz="half" idx="10"/>
          </p:nvPr>
        </p:nvSpPr>
        <p:spPr/>
        <p:txBody>
          <a:bodyPr/>
          <a:lstStyle/>
          <a:p>
            <a:fld id="{DCD3BE24-6612-40A0-8A50-E5219B232DAB}" type="datetimeFigureOut">
              <a:rPr lang="pt-BR" smtClean="0"/>
              <a:t>25/03/2020</a:t>
            </a:fld>
            <a:endParaRPr lang="pt-BR"/>
          </a:p>
        </p:txBody>
      </p:sp>
      <p:sp>
        <p:nvSpPr>
          <p:cNvPr id="6" name="Espaço Reservado para Rodapé 5">
            <a:extLst>
              <a:ext uri="{FF2B5EF4-FFF2-40B4-BE49-F238E27FC236}">
                <a16:creationId xmlns:a16="http://schemas.microsoft.com/office/drawing/2014/main" id="{9AD277F7-EB91-42B3-85B1-CBA9260DB00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71C980F-BD2A-42A0-ACE5-7EBF327F5F38}"/>
              </a:ext>
            </a:extLst>
          </p:cNvPr>
          <p:cNvSpPr>
            <a:spLocks noGrp="1"/>
          </p:cNvSpPr>
          <p:nvPr>
            <p:ph type="sldNum" sz="quarter" idx="12"/>
          </p:nvPr>
        </p:nvSpPr>
        <p:spPr/>
        <p:txBody>
          <a:bodyPr/>
          <a:lstStyle/>
          <a:p>
            <a:fld id="{D82C366B-B4D7-4348-8953-7BF42567C28F}" type="slidenum">
              <a:rPr lang="pt-BR" smtClean="0"/>
              <a:t>‹nº›</a:t>
            </a:fld>
            <a:endParaRPr lang="pt-BR"/>
          </a:p>
        </p:txBody>
      </p:sp>
    </p:spTree>
    <p:extLst>
      <p:ext uri="{BB962C8B-B14F-4D97-AF65-F5344CB8AC3E}">
        <p14:creationId xmlns:p14="http://schemas.microsoft.com/office/powerpoint/2010/main" val="321331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92DE4-F45A-4BE5-9A94-BA14083B704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076DF25-FBA0-40B4-9397-6E6304862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9BB8D40-F3E9-461C-B6CE-5E2F090A19D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D1901D1-24DC-439F-A4DB-94F98FE738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0FC7F643-755A-497C-8D92-7F1AE5D9F23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478EF2C-C910-447D-BE85-B7F5978F5D68}"/>
              </a:ext>
            </a:extLst>
          </p:cNvPr>
          <p:cNvSpPr>
            <a:spLocks noGrp="1"/>
          </p:cNvSpPr>
          <p:nvPr>
            <p:ph type="dt" sz="half" idx="10"/>
          </p:nvPr>
        </p:nvSpPr>
        <p:spPr/>
        <p:txBody>
          <a:bodyPr/>
          <a:lstStyle/>
          <a:p>
            <a:fld id="{DCD3BE24-6612-40A0-8A50-E5219B232DAB}" type="datetimeFigureOut">
              <a:rPr lang="pt-BR" smtClean="0"/>
              <a:t>25/03/2020</a:t>
            </a:fld>
            <a:endParaRPr lang="pt-BR"/>
          </a:p>
        </p:txBody>
      </p:sp>
      <p:sp>
        <p:nvSpPr>
          <p:cNvPr id="8" name="Espaço Reservado para Rodapé 7">
            <a:extLst>
              <a:ext uri="{FF2B5EF4-FFF2-40B4-BE49-F238E27FC236}">
                <a16:creationId xmlns:a16="http://schemas.microsoft.com/office/drawing/2014/main" id="{5C924612-B0E2-47BB-BA9C-4B4C4C625DE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87694F5-536A-4EAC-B698-221B43803BDA}"/>
              </a:ext>
            </a:extLst>
          </p:cNvPr>
          <p:cNvSpPr>
            <a:spLocks noGrp="1"/>
          </p:cNvSpPr>
          <p:nvPr>
            <p:ph type="sldNum" sz="quarter" idx="12"/>
          </p:nvPr>
        </p:nvSpPr>
        <p:spPr/>
        <p:txBody>
          <a:bodyPr/>
          <a:lstStyle/>
          <a:p>
            <a:fld id="{D82C366B-B4D7-4348-8953-7BF42567C28F}" type="slidenum">
              <a:rPr lang="pt-BR" smtClean="0"/>
              <a:t>‹nº›</a:t>
            </a:fld>
            <a:endParaRPr lang="pt-BR"/>
          </a:p>
        </p:txBody>
      </p:sp>
    </p:spTree>
    <p:extLst>
      <p:ext uri="{BB962C8B-B14F-4D97-AF65-F5344CB8AC3E}">
        <p14:creationId xmlns:p14="http://schemas.microsoft.com/office/powerpoint/2010/main" val="310648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7DBD0-D75B-492F-90AF-83FE4780C2C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2C0350E-198E-4CCE-AA4F-1AA4883651DD}"/>
              </a:ext>
            </a:extLst>
          </p:cNvPr>
          <p:cNvSpPr>
            <a:spLocks noGrp="1"/>
          </p:cNvSpPr>
          <p:nvPr>
            <p:ph type="dt" sz="half" idx="10"/>
          </p:nvPr>
        </p:nvSpPr>
        <p:spPr/>
        <p:txBody>
          <a:bodyPr/>
          <a:lstStyle/>
          <a:p>
            <a:fld id="{DCD3BE24-6612-40A0-8A50-E5219B232DAB}" type="datetimeFigureOut">
              <a:rPr lang="pt-BR" smtClean="0"/>
              <a:t>25/03/2020</a:t>
            </a:fld>
            <a:endParaRPr lang="pt-BR"/>
          </a:p>
        </p:txBody>
      </p:sp>
      <p:sp>
        <p:nvSpPr>
          <p:cNvPr id="4" name="Espaço Reservado para Rodapé 3">
            <a:extLst>
              <a:ext uri="{FF2B5EF4-FFF2-40B4-BE49-F238E27FC236}">
                <a16:creationId xmlns:a16="http://schemas.microsoft.com/office/drawing/2014/main" id="{4CBFF2D7-AD98-44DD-B0F0-6A7D163C103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CB73356-46B5-4470-9070-798D47E19453}"/>
              </a:ext>
            </a:extLst>
          </p:cNvPr>
          <p:cNvSpPr>
            <a:spLocks noGrp="1"/>
          </p:cNvSpPr>
          <p:nvPr>
            <p:ph type="sldNum" sz="quarter" idx="12"/>
          </p:nvPr>
        </p:nvSpPr>
        <p:spPr/>
        <p:txBody>
          <a:bodyPr/>
          <a:lstStyle/>
          <a:p>
            <a:fld id="{D82C366B-B4D7-4348-8953-7BF42567C28F}" type="slidenum">
              <a:rPr lang="pt-BR" smtClean="0"/>
              <a:t>‹nº›</a:t>
            </a:fld>
            <a:endParaRPr lang="pt-BR"/>
          </a:p>
        </p:txBody>
      </p:sp>
    </p:spTree>
    <p:extLst>
      <p:ext uri="{BB962C8B-B14F-4D97-AF65-F5344CB8AC3E}">
        <p14:creationId xmlns:p14="http://schemas.microsoft.com/office/powerpoint/2010/main" val="241699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5F9C796-1A2F-45C9-B982-BF67B8A59377}"/>
              </a:ext>
            </a:extLst>
          </p:cNvPr>
          <p:cNvSpPr>
            <a:spLocks noGrp="1"/>
          </p:cNvSpPr>
          <p:nvPr>
            <p:ph type="dt" sz="half" idx="10"/>
          </p:nvPr>
        </p:nvSpPr>
        <p:spPr/>
        <p:txBody>
          <a:bodyPr/>
          <a:lstStyle/>
          <a:p>
            <a:fld id="{DCD3BE24-6612-40A0-8A50-E5219B232DAB}" type="datetimeFigureOut">
              <a:rPr lang="pt-BR" smtClean="0"/>
              <a:t>25/03/2020</a:t>
            </a:fld>
            <a:endParaRPr lang="pt-BR"/>
          </a:p>
        </p:txBody>
      </p:sp>
      <p:sp>
        <p:nvSpPr>
          <p:cNvPr id="3" name="Espaço Reservado para Rodapé 2">
            <a:extLst>
              <a:ext uri="{FF2B5EF4-FFF2-40B4-BE49-F238E27FC236}">
                <a16:creationId xmlns:a16="http://schemas.microsoft.com/office/drawing/2014/main" id="{62986307-B749-42D5-A6C4-F983126CC55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B3628E9-D4F3-47EA-A5C5-14D2A4EE8401}"/>
              </a:ext>
            </a:extLst>
          </p:cNvPr>
          <p:cNvSpPr>
            <a:spLocks noGrp="1"/>
          </p:cNvSpPr>
          <p:nvPr>
            <p:ph type="sldNum" sz="quarter" idx="12"/>
          </p:nvPr>
        </p:nvSpPr>
        <p:spPr/>
        <p:txBody>
          <a:bodyPr/>
          <a:lstStyle/>
          <a:p>
            <a:fld id="{D82C366B-B4D7-4348-8953-7BF42567C28F}" type="slidenum">
              <a:rPr lang="pt-BR" smtClean="0"/>
              <a:t>‹nº›</a:t>
            </a:fld>
            <a:endParaRPr lang="pt-BR"/>
          </a:p>
        </p:txBody>
      </p:sp>
    </p:spTree>
    <p:extLst>
      <p:ext uri="{BB962C8B-B14F-4D97-AF65-F5344CB8AC3E}">
        <p14:creationId xmlns:p14="http://schemas.microsoft.com/office/powerpoint/2010/main" val="229554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EBF64-FF69-4217-AE99-D7B63F263DC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F19BAD6-67AB-4042-8A49-71D4E97A1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032E762-70EE-4339-815C-45005A82F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F4D2DD8-A3F9-461A-8B4D-00906FD63B86}"/>
              </a:ext>
            </a:extLst>
          </p:cNvPr>
          <p:cNvSpPr>
            <a:spLocks noGrp="1"/>
          </p:cNvSpPr>
          <p:nvPr>
            <p:ph type="dt" sz="half" idx="10"/>
          </p:nvPr>
        </p:nvSpPr>
        <p:spPr/>
        <p:txBody>
          <a:bodyPr/>
          <a:lstStyle/>
          <a:p>
            <a:fld id="{DCD3BE24-6612-40A0-8A50-E5219B232DAB}" type="datetimeFigureOut">
              <a:rPr lang="pt-BR" smtClean="0"/>
              <a:t>25/03/2020</a:t>
            </a:fld>
            <a:endParaRPr lang="pt-BR"/>
          </a:p>
        </p:txBody>
      </p:sp>
      <p:sp>
        <p:nvSpPr>
          <p:cNvPr id="6" name="Espaço Reservado para Rodapé 5">
            <a:extLst>
              <a:ext uri="{FF2B5EF4-FFF2-40B4-BE49-F238E27FC236}">
                <a16:creationId xmlns:a16="http://schemas.microsoft.com/office/drawing/2014/main" id="{EA903B62-59C2-479A-9416-0981FAF4CA5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5C6AAE1-1C7D-4A61-9DC6-010B068541EB}"/>
              </a:ext>
            </a:extLst>
          </p:cNvPr>
          <p:cNvSpPr>
            <a:spLocks noGrp="1"/>
          </p:cNvSpPr>
          <p:nvPr>
            <p:ph type="sldNum" sz="quarter" idx="12"/>
          </p:nvPr>
        </p:nvSpPr>
        <p:spPr/>
        <p:txBody>
          <a:bodyPr/>
          <a:lstStyle/>
          <a:p>
            <a:fld id="{D82C366B-B4D7-4348-8953-7BF42567C28F}" type="slidenum">
              <a:rPr lang="pt-BR" smtClean="0"/>
              <a:t>‹nº›</a:t>
            </a:fld>
            <a:endParaRPr lang="pt-BR"/>
          </a:p>
        </p:txBody>
      </p:sp>
    </p:spTree>
    <p:extLst>
      <p:ext uri="{BB962C8B-B14F-4D97-AF65-F5344CB8AC3E}">
        <p14:creationId xmlns:p14="http://schemas.microsoft.com/office/powerpoint/2010/main" val="379951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24732-44DD-4C65-A653-21AF2FD0269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2814C13-2E1E-4CAD-94C5-62EFBE0A5F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6CAE742-E019-4DE3-9837-CE9D220F4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D15149D-F295-4CD9-AFF8-0116E04BCBCA}"/>
              </a:ext>
            </a:extLst>
          </p:cNvPr>
          <p:cNvSpPr>
            <a:spLocks noGrp="1"/>
          </p:cNvSpPr>
          <p:nvPr>
            <p:ph type="dt" sz="half" idx="10"/>
          </p:nvPr>
        </p:nvSpPr>
        <p:spPr/>
        <p:txBody>
          <a:bodyPr/>
          <a:lstStyle/>
          <a:p>
            <a:fld id="{DCD3BE24-6612-40A0-8A50-E5219B232DAB}" type="datetimeFigureOut">
              <a:rPr lang="pt-BR" smtClean="0"/>
              <a:t>25/03/2020</a:t>
            </a:fld>
            <a:endParaRPr lang="pt-BR"/>
          </a:p>
        </p:txBody>
      </p:sp>
      <p:sp>
        <p:nvSpPr>
          <p:cNvPr id="6" name="Espaço Reservado para Rodapé 5">
            <a:extLst>
              <a:ext uri="{FF2B5EF4-FFF2-40B4-BE49-F238E27FC236}">
                <a16:creationId xmlns:a16="http://schemas.microsoft.com/office/drawing/2014/main" id="{54152495-477D-4A9A-95BC-B4ABD786154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0C0B953-FDDB-4484-B3BF-DA622E28E8FC}"/>
              </a:ext>
            </a:extLst>
          </p:cNvPr>
          <p:cNvSpPr>
            <a:spLocks noGrp="1"/>
          </p:cNvSpPr>
          <p:nvPr>
            <p:ph type="sldNum" sz="quarter" idx="12"/>
          </p:nvPr>
        </p:nvSpPr>
        <p:spPr/>
        <p:txBody>
          <a:bodyPr/>
          <a:lstStyle/>
          <a:p>
            <a:fld id="{D82C366B-B4D7-4348-8953-7BF42567C28F}" type="slidenum">
              <a:rPr lang="pt-BR" smtClean="0"/>
              <a:t>‹nº›</a:t>
            </a:fld>
            <a:endParaRPr lang="pt-BR"/>
          </a:p>
        </p:txBody>
      </p:sp>
    </p:spTree>
    <p:extLst>
      <p:ext uri="{BB962C8B-B14F-4D97-AF65-F5344CB8AC3E}">
        <p14:creationId xmlns:p14="http://schemas.microsoft.com/office/powerpoint/2010/main" val="420348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2F07F9F-09A8-45C1-9DB8-612913D18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53CCF1F-3CD7-4BB6-8654-A99CC443E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08C3F42-5CEB-4F62-BBE3-207AE9D6A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3BE24-6612-40A0-8A50-E5219B232DAB}" type="datetimeFigureOut">
              <a:rPr lang="pt-BR" smtClean="0"/>
              <a:t>25/03/2020</a:t>
            </a:fld>
            <a:endParaRPr lang="pt-BR"/>
          </a:p>
        </p:txBody>
      </p:sp>
      <p:sp>
        <p:nvSpPr>
          <p:cNvPr id="5" name="Espaço Reservado para Rodapé 4">
            <a:extLst>
              <a:ext uri="{FF2B5EF4-FFF2-40B4-BE49-F238E27FC236}">
                <a16:creationId xmlns:a16="http://schemas.microsoft.com/office/drawing/2014/main" id="{5E7998CE-1537-47FA-8C16-49309D0BB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23736A7-72F1-4D90-9DBA-2FC0C5A7B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C366B-B4D7-4348-8953-7BF42567C28F}" type="slidenum">
              <a:rPr lang="pt-BR" smtClean="0"/>
              <a:t>‹nº›</a:t>
            </a:fld>
            <a:endParaRPr lang="pt-BR"/>
          </a:p>
        </p:txBody>
      </p:sp>
    </p:spTree>
    <p:extLst>
      <p:ext uri="{BB962C8B-B14F-4D97-AF65-F5344CB8AC3E}">
        <p14:creationId xmlns:p14="http://schemas.microsoft.com/office/powerpoint/2010/main" val="3875757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F052AB5-F748-450F-8FBF-5E53D7FF0584}"/>
              </a:ext>
            </a:extLst>
          </p:cNvPr>
          <p:cNvSpPr>
            <a:spLocks noGrp="1"/>
          </p:cNvSpPr>
          <p:nvPr>
            <p:ph type="ctrTitle"/>
          </p:nvPr>
        </p:nvSpPr>
        <p:spPr>
          <a:xfrm>
            <a:off x="496824" y="2480042"/>
            <a:ext cx="5150143" cy="1897279"/>
          </a:xfrm>
        </p:spPr>
        <p:txBody>
          <a:bodyPr anchor="t">
            <a:normAutofit/>
          </a:bodyPr>
          <a:lstStyle/>
          <a:p>
            <a:r>
              <a:rPr lang="pt-BR" sz="5400" dirty="0"/>
              <a:t>Tutorial </a:t>
            </a:r>
            <a:r>
              <a:rPr lang="pt-BR" sz="5400" b="1" dirty="0" err="1"/>
              <a:t>Jitsi</a:t>
            </a:r>
            <a:r>
              <a:rPr lang="pt-BR" sz="5400" b="1" dirty="0"/>
              <a:t> </a:t>
            </a:r>
            <a:r>
              <a:rPr lang="pt-BR" sz="5400" b="1" dirty="0" err="1"/>
              <a:t>Meet</a:t>
            </a:r>
            <a:br>
              <a:rPr lang="pt-BR" sz="5400" dirty="0"/>
            </a:br>
            <a:r>
              <a:rPr lang="pt-BR" sz="5400" i="1" dirty="0"/>
              <a:t>básico</a:t>
            </a:r>
          </a:p>
        </p:txBody>
      </p:sp>
      <p:grpSp>
        <p:nvGrpSpPr>
          <p:cNvPr id="30" name="Group 1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m 11" descr="Uma imagem contendo texto&#10;&#10;Descrição gerada com alta confiança">
            <a:extLst>
              <a:ext uri="{FF2B5EF4-FFF2-40B4-BE49-F238E27FC236}">
                <a16:creationId xmlns:a16="http://schemas.microsoft.com/office/drawing/2014/main" id="{6C643833-7A7E-4726-BDBF-CFA8554102A3}"/>
              </a:ext>
            </a:extLst>
          </p:cNvPr>
          <p:cNvPicPr>
            <a:picLocks noChangeAspect="1"/>
          </p:cNvPicPr>
          <p:nvPr/>
        </p:nvPicPr>
        <p:blipFill rotWithShape="1">
          <a:blip r:embed="rId3">
            <a:extLst>
              <a:ext uri="{28A0092B-C50C-407E-A947-70E740481C1C}">
                <a14:useLocalDpi xmlns:a14="http://schemas.microsoft.com/office/drawing/2010/main" val="0"/>
              </a:ext>
            </a:extLst>
          </a:blip>
          <a:srcRect b="1268"/>
          <a:stretch/>
        </p:blipFill>
        <p:spPr>
          <a:xfrm>
            <a:off x="5922492" y="666728"/>
            <a:ext cx="5536001" cy="5465791"/>
          </a:xfrm>
          <a:prstGeom prst="rect">
            <a:avLst/>
          </a:prstGeom>
        </p:spPr>
      </p:pic>
    </p:spTree>
    <p:extLst>
      <p:ext uri="{BB962C8B-B14F-4D97-AF65-F5344CB8AC3E}">
        <p14:creationId xmlns:p14="http://schemas.microsoft.com/office/powerpoint/2010/main" val="1819488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EBC94C1-6860-4E2D-9093-CA37D6F778A5}"/>
              </a:ext>
            </a:extLst>
          </p:cNvPr>
          <p:cNvPicPr>
            <a:picLocks noChangeAspect="1"/>
          </p:cNvPicPr>
          <p:nvPr/>
        </p:nvPicPr>
        <p:blipFill>
          <a:blip r:embed="rId2"/>
          <a:stretch>
            <a:fillRect/>
          </a:stretch>
        </p:blipFill>
        <p:spPr>
          <a:xfrm>
            <a:off x="111798" y="415109"/>
            <a:ext cx="11968403" cy="6168571"/>
          </a:xfrm>
          <a:prstGeom prst="rect">
            <a:avLst/>
          </a:prstGeom>
        </p:spPr>
      </p:pic>
      <p:sp>
        <p:nvSpPr>
          <p:cNvPr id="8" name="Elipse 7">
            <a:extLst>
              <a:ext uri="{FF2B5EF4-FFF2-40B4-BE49-F238E27FC236}">
                <a16:creationId xmlns:a16="http://schemas.microsoft.com/office/drawing/2014/main" id="{7287D094-6899-427C-BEEB-55E293A09CB2}"/>
              </a:ext>
            </a:extLst>
          </p:cNvPr>
          <p:cNvSpPr/>
          <p:nvPr/>
        </p:nvSpPr>
        <p:spPr>
          <a:xfrm>
            <a:off x="11549794" y="6062995"/>
            <a:ext cx="388900" cy="37989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5610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EBC94C1-6860-4E2D-9093-CA37D6F778A5}"/>
              </a:ext>
            </a:extLst>
          </p:cNvPr>
          <p:cNvPicPr>
            <a:picLocks noChangeAspect="1"/>
          </p:cNvPicPr>
          <p:nvPr/>
        </p:nvPicPr>
        <p:blipFill>
          <a:blip r:embed="rId2"/>
          <a:stretch>
            <a:fillRect/>
          </a:stretch>
        </p:blipFill>
        <p:spPr>
          <a:xfrm>
            <a:off x="111798" y="415109"/>
            <a:ext cx="11968403" cy="6168571"/>
          </a:xfrm>
          <a:prstGeom prst="rect">
            <a:avLst/>
          </a:prstGeom>
        </p:spPr>
      </p:pic>
      <p:pic>
        <p:nvPicPr>
          <p:cNvPr id="10" name="Imagem 9">
            <a:extLst>
              <a:ext uri="{FF2B5EF4-FFF2-40B4-BE49-F238E27FC236}">
                <a16:creationId xmlns:a16="http://schemas.microsoft.com/office/drawing/2014/main" id="{86DCC6F9-086D-46A5-B777-A98DBA631521}"/>
              </a:ext>
            </a:extLst>
          </p:cNvPr>
          <p:cNvPicPr>
            <a:picLocks noChangeAspect="1"/>
          </p:cNvPicPr>
          <p:nvPr/>
        </p:nvPicPr>
        <p:blipFill>
          <a:blip r:embed="rId3"/>
          <a:stretch>
            <a:fillRect/>
          </a:stretch>
        </p:blipFill>
        <p:spPr>
          <a:xfrm>
            <a:off x="9677611" y="2234281"/>
            <a:ext cx="2316681" cy="3863675"/>
          </a:xfrm>
          <a:prstGeom prst="rect">
            <a:avLst/>
          </a:prstGeom>
        </p:spPr>
      </p:pic>
      <p:sp>
        <p:nvSpPr>
          <p:cNvPr id="11" name="Retângulo 10">
            <a:extLst>
              <a:ext uri="{FF2B5EF4-FFF2-40B4-BE49-F238E27FC236}">
                <a16:creationId xmlns:a16="http://schemas.microsoft.com/office/drawing/2014/main" id="{ECF6B7AC-4504-4DBF-B600-3248E3717FB9}"/>
              </a:ext>
            </a:extLst>
          </p:cNvPr>
          <p:cNvSpPr/>
          <p:nvPr/>
        </p:nvSpPr>
        <p:spPr>
          <a:xfrm>
            <a:off x="9746626" y="4441370"/>
            <a:ext cx="2159236" cy="345499"/>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0D2F6511-876C-4D3B-86C2-B4A951A130FA}"/>
              </a:ext>
            </a:extLst>
          </p:cNvPr>
          <p:cNvPicPr>
            <a:picLocks noChangeAspect="1"/>
          </p:cNvPicPr>
          <p:nvPr/>
        </p:nvPicPr>
        <p:blipFill>
          <a:blip r:embed="rId4"/>
          <a:stretch>
            <a:fillRect/>
          </a:stretch>
        </p:blipFill>
        <p:spPr>
          <a:xfrm>
            <a:off x="2351063" y="1567473"/>
            <a:ext cx="5791702" cy="2598645"/>
          </a:xfrm>
          <a:prstGeom prst="rect">
            <a:avLst/>
          </a:prstGeom>
        </p:spPr>
      </p:pic>
      <p:sp>
        <p:nvSpPr>
          <p:cNvPr id="13" name="Retângulo 12">
            <a:extLst>
              <a:ext uri="{FF2B5EF4-FFF2-40B4-BE49-F238E27FC236}">
                <a16:creationId xmlns:a16="http://schemas.microsoft.com/office/drawing/2014/main" id="{399D3F04-1BB9-41D0-89A6-44F224C7E514}"/>
              </a:ext>
            </a:extLst>
          </p:cNvPr>
          <p:cNvSpPr/>
          <p:nvPr/>
        </p:nvSpPr>
        <p:spPr>
          <a:xfrm>
            <a:off x="4208106" y="2149150"/>
            <a:ext cx="578498" cy="345499"/>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39BC7D9F-9DFA-4F79-84D4-536A3D11072C}"/>
              </a:ext>
            </a:extLst>
          </p:cNvPr>
          <p:cNvSpPr/>
          <p:nvPr/>
        </p:nvSpPr>
        <p:spPr>
          <a:xfrm>
            <a:off x="5140413" y="2597019"/>
            <a:ext cx="2799938" cy="603381"/>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8709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8139271F-572E-4397-8EB5-187EBE7A8821}"/>
              </a:ext>
            </a:extLst>
          </p:cNvPr>
          <p:cNvSpPr>
            <a:spLocks noGrp="1"/>
          </p:cNvSpPr>
          <p:nvPr>
            <p:ph type="ctrTitle"/>
          </p:nvPr>
        </p:nvSpPr>
        <p:spPr>
          <a:xfrm>
            <a:off x="6746628" y="1783959"/>
            <a:ext cx="4645250" cy="2889114"/>
          </a:xfrm>
        </p:spPr>
        <p:txBody>
          <a:bodyPr anchor="b">
            <a:noAutofit/>
          </a:bodyPr>
          <a:lstStyle/>
          <a:p>
            <a:pPr marL="0" indent="0" algn="r"/>
            <a:r>
              <a:rPr lang="pt-BR" sz="3200" dirty="0"/>
              <a:t>“Eu sou o caminho, a verdade e a vida; ninguém vai ao Pai, senão por mim”</a:t>
            </a:r>
          </a:p>
        </p:txBody>
      </p:sp>
      <p:sp>
        <p:nvSpPr>
          <p:cNvPr id="9" name="Subtítulo 8">
            <a:extLst>
              <a:ext uri="{FF2B5EF4-FFF2-40B4-BE49-F238E27FC236}">
                <a16:creationId xmlns:a16="http://schemas.microsoft.com/office/drawing/2014/main" id="{1195F159-4D9C-4752-AB7D-679EFD4F4B8C}"/>
              </a:ext>
            </a:extLst>
          </p:cNvPr>
          <p:cNvSpPr>
            <a:spLocks noGrp="1"/>
          </p:cNvSpPr>
          <p:nvPr>
            <p:ph type="subTitle" idx="1"/>
          </p:nvPr>
        </p:nvSpPr>
        <p:spPr>
          <a:xfrm>
            <a:off x="6746627" y="4750893"/>
            <a:ext cx="4645250" cy="1147863"/>
          </a:xfrm>
        </p:spPr>
        <p:txBody>
          <a:bodyPr anchor="t">
            <a:normAutofit/>
          </a:bodyPr>
          <a:lstStyle/>
          <a:p>
            <a:pPr algn="r"/>
            <a:r>
              <a:rPr lang="pt-BR" sz="2000" dirty="0"/>
              <a:t>João 14:6</a:t>
            </a:r>
          </a:p>
        </p:txBody>
      </p:sp>
      <p:sp>
        <p:nvSpPr>
          <p:cNvPr id="14" name="Freeform: Shape 1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1" descr="D:\Usuarios\Sacerdote\Documentos\Doutrina Espirita\GECAD\Depart de Acao Doutrinaria\Doutrinarias_Sacerdote\imagens doutrinaria\jesus.gif">
            <a:extLst>
              <a:ext uri="{FF2B5EF4-FFF2-40B4-BE49-F238E27FC236}">
                <a16:creationId xmlns:a16="http://schemas.microsoft.com/office/drawing/2014/main" id="{CB1BE62D-11BE-4ECA-87C3-9AEE58B62E49}"/>
              </a:ext>
            </a:extLst>
          </p:cNvPr>
          <p:cNvPicPr>
            <a:picLocks noChangeAspect="1" noChangeArrowheads="1"/>
          </p:cNvPicPr>
          <p:nvPr/>
        </p:nvPicPr>
        <p:blipFill rotWithShape="1">
          <a:blip r:embed="rId2" cstate="print"/>
          <a:srcRect r="1" b="2714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
        <p:nvSpPr>
          <p:cNvPr id="2" name="Espaço Reservado para Conteúdo 5">
            <a:extLst>
              <a:ext uri="{FF2B5EF4-FFF2-40B4-BE49-F238E27FC236}">
                <a16:creationId xmlns:a16="http://schemas.microsoft.com/office/drawing/2014/main" id="{B2178EE3-281F-44F1-96DC-2B5F2BD0D000}"/>
              </a:ext>
            </a:extLst>
          </p:cNvPr>
          <p:cNvSpPr txBox="1">
            <a:spLocks/>
          </p:cNvSpPr>
          <p:nvPr/>
        </p:nvSpPr>
        <p:spPr>
          <a:xfrm>
            <a:off x="6381656" y="987226"/>
            <a:ext cx="4978896" cy="44348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pt-BR" sz="3200" dirty="0"/>
          </a:p>
          <a:p>
            <a:pPr marL="0" indent="0" algn="just">
              <a:buFont typeface="Arial" panose="020B0604020202020204" pitchFamily="34" charset="0"/>
              <a:buNone/>
            </a:pPr>
            <a:endParaRPr lang="pt-BR" sz="3200" dirty="0"/>
          </a:p>
        </p:txBody>
      </p:sp>
    </p:spTree>
    <p:extLst>
      <p:ext uri="{BB962C8B-B14F-4D97-AF65-F5344CB8AC3E}">
        <p14:creationId xmlns:p14="http://schemas.microsoft.com/office/powerpoint/2010/main" val="24491889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F042A2-41FD-450B-8DD3-F430712484EC}"/>
              </a:ext>
            </a:extLst>
          </p:cNvPr>
          <p:cNvSpPr>
            <a:spLocks noGrp="1"/>
          </p:cNvSpPr>
          <p:nvPr>
            <p:ph type="title"/>
          </p:nvPr>
        </p:nvSpPr>
        <p:spPr>
          <a:xfrm>
            <a:off x="655320" y="365125"/>
            <a:ext cx="5120114" cy="1692794"/>
          </a:xfrm>
        </p:spPr>
        <p:txBody>
          <a:bodyPr>
            <a:normAutofit/>
          </a:bodyPr>
          <a:lstStyle/>
          <a:p>
            <a:r>
              <a:rPr lang="pt-BR" dirty="0"/>
              <a:t>Emmanuel nos ensina...</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DE44E9EF-428E-4A7D-9CA5-4ADB6F03BB89}"/>
              </a:ext>
            </a:extLst>
          </p:cNvPr>
          <p:cNvSpPr>
            <a:spLocks noGrp="1"/>
          </p:cNvSpPr>
          <p:nvPr>
            <p:ph idx="1"/>
          </p:nvPr>
        </p:nvSpPr>
        <p:spPr>
          <a:xfrm>
            <a:off x="655321" y="2575034"/>
            <a:ext cx="5120113" cy="3462228"/>
          </a:xfrm>
        </p:spPr>
        <p:txBody>
          <a:bodyPr>
            <a:normAutofit/>
          </a:bodyPr>
          <a:lstStyle/>
          <a:p>
            <a:pPr marL="0" indent="0">
              <a:buNone/>
            </a:pPr>
            <a:endParaRPr lang="pt-BR" sz="1800" dirty="0"/>
          </a:p>
          <a:p>
            <a:pPr marL="0" indent="0" algn="r">
              <a:buNone/>
            </a:pPr>
            <a:r>
              <a:rPr lang="pt-BR" sz="1800" dirty="0"/>
              <a:t>“</a:t>
            </a:r>
            <a:r>
              <a:rPr lang="pt-BR" sz="1800" i="1" dirty="0"/>
              <a:t>Muitas vezes, perder algo de valor, em mudanças impostas pelo sofrimento, é o jeito de encontrar algo de mais precioso no caminho.</a:t>
            </a:r>
          </a:p>
          <a:p>
            <a:pPr marL="0" indent="0" algn="r">
              <a:buNone/>
            </a:pPr>
            <a:endParaRPr lang="pt-BR" sz="1800" i="1" dirty="0"/>
          </a:p>
          <a:p>
            <a:pPr marL="0" indent="0" algn="r">
              <a:buNone/>
            </a:pPr>
            <a:r>
              <a:rPr lang="pt-BR" sz="1800" i="1" dirty="0"/>
              <a:t>Na contabilidade da vida, a idade é convenção; o que existe é o tempo e todo tempo é importante.</a:t>
            </a:r>
            <a:r>
              <a:rPr lang="pt-BR" sz="1800" dirty="0"/>
              <a:t>”</a:t>
            </a:r>
          </a:p>
          <a:p>
            <a:pPr marL="0" indent="0">
              <a:buNone/>
            </a:pPr>
            <a:endParaRPr lang="pt-BR" sz="1800" i="1" dirty="0"/>
          </a:p>
          <a:p>
            <a:pPr marL="0" indent="0" algn="r">
              <a:buNone/>
            </a:pPr>
            <a:r>
              <a:rPr lang="pt-BR" sz="1200" i="1" dirty="0"/>
              <a:t>Mensagem extraída do livro “Companheiro” de Francisco Cândido Xavier/ Emmanuel </a:t>
            </a:r>
          </a:p>
        </p:txBody>
      </p:sp>
      <p:pic>
        <p:nvPicPr>
          <p:cNvPr id="4098" name="Picture 2" descr="Resultado de imagem para espirito emmanuel">
            <a:extLst>
              <a:ext uri="{FF2B5EF4-FFF2-40B4-BE49-F238E27FC236}">
                <a16:creationId xmlns:a16="http://schemas.microsoft.com/office/drawing/2014/main" id="{4686AFCF-32A4-4F1D-BE11-DA73EAC4EE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44" b="10109"/>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913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06DAE0B-6345-40D0-8EA9-DA44F4B3758F}"/>
              </a:ext>
            </a:extLst>
          </p:cNvPr>
          <p:cNvSpPr>
            <a:spLocks noGrp="1"/>
          </p:cNvSpPr>
          <p:nvPr>
            <p:ph type="title"/>
          </p:nvPr>
        </p:nvSpPr>
        <p:spPr>
          <a:xfrm>
            <a:off x="648929" y="629266"/>
            <a:ext cx="3651467" cy="1676603"/>
          </a:xfrm>
        </p:spPr>
        <p:txBody>
          <a:bodyPr>
            <a:normAutofit/>
          </a:bodyPr>
          <a:lstStyle/>
          <a:p>
            <a:r>
              <a:rPr lang="pt-BR" sz="4800" b="1" dirty="0"/>
              <a:t>Agenda</a:t>
            </a:r>
          </a:p>
        </p:txBody>
      </p:sp>
      <p:sp>
        <p:nvSpPr>
          <p:cNvPr id="5" name="Espaço Reservado para Conteúdo 4">
            <a:extLst>
              <a:ext uri="{FF2B5EF4-FFF2-40B4-BE49-F238E27FC236}">
                <a16:creationId xmlns:a16="http://schemas.microsoft.com/office/drawing/2014/main" id="{6C9702FC-0D33-4F6E-98DC-EE0AC5263CB6}"/>
              </a:ext>
            </a:extLst>
          </p:cNvPr>
          <p:cNvSpPr>
            <a:spLocks noGrp="1"/>
          </p:cNvSpPr>
          <p:nvPr>
            <p:ph idx="1"/>
          </p:nvPr>
        </p:nvSpPr>
        <p:spPr>
          <a:xfrm>
            <a:off x="648930" y="2438400"/>
            <a:ext cx="7279456" cy="3785419"/>
          </a:xfrm>
        </p:spPr>
        <p:txBody>
          <a:bodyPr>
            <a:normAutofit/>
          </a:bodyPr>
          <a:lstStyle/>
          <a:p>
            <a:r>
              <a:rPr lang="pt-BR" sz="3200" dirty="0"/>
              <a:t>Orientações Técnicas Inicias</a:t>
            </a:r>
          </a:p>
          <a:p>
            <a:r>
              <a:rPr lang="pt-BR" sz="3200" dirty="0"/>
              <a:t>Como criar uma sala de videoconferência</a:t>
            </a:r>
          </a:p>
          <a:p>
            <a:r>
              <a:rPr lang="pt-BR" sz="3200" dirty="0"/>
              <a:t>Funcionalidades básicas </a:t>
            </a:r>
            <a:r>
              <a:rPr lang="pt-BR" sz="3200" dirty="0" err="1"/>
              <a:t>Jitsi</a:t>
            </a:r>
            <a:r>
              <a:rPr lang="pt-BR" sz="3200" dirty="0"/>
              <a:t> </a:t>
            </a:r>
            <a:r>
              <a:rPr lang="pt-BR" sz="3200" dirty="0" err="1"/>
              <a:t>Meet</a:t>
            </a:r>
            <a:endParaRPr lang="pt-BR" sz="3200" dirty="0"/>
          </a:p>
        </p:txBody>
      </p:sp>
      <p:pic>
        <p:nvPicPr>
          <p:cNvPr id="6" name="Imagem 5">
            <a:extLst>
              <a:ext uri="{FF2B5EF4-FFF2-40B4-BE49-F238E27FC236}">
                <a16:creationId xmlns:a16="http://schemas.microsoft.com/office/drawing/2014/main" id="{56B0119D-E143-438E-9057-390D838EF293}"/>
              </a:ext>
            </a:extLst>
          </p:cNvPr>
          <p:cNvPicPr>
            <a:picLocks noChangeAspect="1"/>
          </p:cNvPicPr>
          <p:nvPr/>
        </p:nvPicPr>
        <p:blipFill rotWithShape="1">
          <a:blip r:embed="rId3"/>
          <a:srcRect r="331" b="1"/>
          <a:stretch/>
        </p:blipFill>
        <p:spPr>
          <a:xfrm>
            <a:off x="7799295" y="2868208"/>
            <a:ext cx="4392706" cy="3989792"/>
          </a:xfrm>
          <a:prstGeom prst="rect">
            <a:avLst/>
          </a:prstGeom>
          <a:effectLst/>
        </p:spPr>
      </p:pic>
    </p:spTree>
    <p:extLst>
      <p:ext uri="{BB962C8B-B14F-4D97-AF65-F5344CB8AC3E}">
        <p14:creationId xmlns:p14="http://schemas.microsoft.com/office/powerpoint/2010/main" val="142896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9D5C2A-5E50-449F-8253-96ED478AD324}"/>
              </a:ext>
            </a:extLst>
          </p:cNvPr>
          <p:cNvSpPr>
            <a:spLocks noGrp="1"/>
          </p:cNvSpPr>
          <p:nvPr>
            <p:ph type="title"/>
          </p:nvPr>
        </p:nvSpPr>
        <p:spPr>
          <a:xfrm>
            <a:off x="838200" y="365125"/>
            <a:ext cx="10515600" cy="1325563"/>
          </a:xfrm>
        </p:spPr>
        <p:txBody>
          <a:bodyPr>
            <a:normAutofit/>
          </a:bodyPr>
          <a:lstStyle/>
          <a:p>
            <a:r>
              <a:rPr lang="pt-BR" dirty="0"/>
              <a:t>Orientações Técnicas Inicias </a:t>
            </a:r>
            <a:br>
              <a:rPr lang="pt-BR" dirty="0"/>
            </a:br>
            <a:r>
              <a:rPr lang="pt-BR" sz="1600" i="1" dirty="0"/>
              <a:t>Válidas para qualquer plataforma de videoconferência (com exceção dos itens 1 e 2)</a:t>
            </a:r>
            <a:endParaRPr lang="pt-BR" i="1" dirty="0"/>
          </a:p>
        </p:txBody>
      </p:sp>
      <p:sp>
        <p:nvSpPr>
          <p:cNvPr id="4" name="Espaço Reservado para Conteúdo 3">
            <a:extLst>
              <a:ext uri="{FF2B5EF4-FFF2-40B4-BE49-F238E27FC236}">
                <a16:creationId xmlns:a16="http://schemas.microsoft.com/office/drawing/2014/main" id="{6180C168-3E00-4258-88FE-0BB6DD693B0D}"/>
              </a:ext>
            </a:extLst>
          </p:cNvPr>
          <p:cNvSpPr>
            <a:spLocks noGrp="1"/>
          </p:cNvSpPr>
          <p:nvPr>
            <p:ph idx="1"/>
          </p:nvPr>
        </p:nvSpPr>
        <p:spPr>
          <a:xfrm>
            <a:off x="838200" y="1825625"/>
            <a:ext cx="10515600" cy="4351338"/>
          </a:xfrm>
        </p:spPr>
        <p:txBody>
          <a:bodyPr>
            <a:normAutofit lnSpcReduction="10000"/>
          </a:bodyPr>
          <a:lstStyle/>
          <a:p>
            <a:pPr marL="342900" indent="-342900" algn="just">
              <a:buFont typeface="+mj-lt"/>
              <a:buAutoNum type="arabicPeriod"/>
            </a:pPr>
            <a:r>
              <a:rPr lang="pt-BR" sz="1800" dirty="0"/>
              <a:t>Trata-se de tutorial do </a:t>
            </a:r>
            <a:r>
              <a:rPr lang="pt-BR" sz="1800" dirty="0" err="1"/>
              <a:t>JetSi</a:t>
            </a:r>
            <a:r>
              <a:rPr lang="pt-BR" sz="1800" dirty="0"/>
              <a:t> voltado para </a:t>
            </a:r>
            <a:r>
              <a:rPr lang="pt-BR" sz="1800" b="1" u="sng" dirty="0"/>
              <a:t>ambiente desktop (computador)</a:t>
            </a:r>
            <a:r>
              <a:rPr lang="pt-BR" sz="1800" dirty="0"/>
              <a:t>. Pretendemos disponibilizar tutorial </a:t>
            </a:r>
            <a:r>
              <a:rPr lang="pt-BR" sz="1800" i="1" dirty="0"/>
              <a:t>mobile</a:t>
            </a:r>
            <a:r>
              <a:rPr lang="pt-BR" sz="1800" dirty="0"/>
              <a:t> (celular) nos próximos dias. </a:t>
            </a:r>
          </a:p>
          <a:p>
            <a:pPr lvl="1" algn="just"/>
            <a:r>
              <a:rPr lang="pt-BR" sz="1400" dirty="0"/>
              <a:t>Caso não tenha computador, poderá assistir ao tutorial pelo celular. Isso permitirá que execute algumas funcionalidades. Entretanto, alguns recursos poderão ser de difícil visualização ou até mesmo não existirem na versão </a:t>
            </a:r>
            <a:r>
              <a:rPr lang="pt-BR" sz="1400" i="1" dirty="0"/>
              <a:t>mobile</a:t>
            </a:r>
            <a:r>
              <a:rPr lang="pt-BR" sz="1400" dirty="0"/>
              <a:t> (celular);</a:t>
            </a:r>
          </a:p>
          <a:p>
            <a:pPr marL="342900" indent="-342900" algn="just">
              <a:buFont typeface="+mj-lt"/>
              <a:buAutoNum type="arabicPeriod"/>
            </a:pPr>
            <a:r>
              <a:rPr lang="pt-BR" sz="1800" dirty="0"/>
              <a:t>Preferencialmente, </a:t>
            </a:r>
            <a:r>
              <a:rPr lang="pt-BR" sz="1800" b="1" u="sng" dirty="0"/>
              <a:t>utilize o navegador Chrome</a:t>
            </a:r>
            <a:r>
              <a:rPr lang="pt-BR" sz="1800" dirty="0"/>
              <a:t>. Já presenciamos problemas em alguns recursos quando outro navegador é utilizado (</a:t>
            </a:r>
            <a:r>
              <a:rPr lang="pt-BR" sz="1800" i="1" dirty="0"/>
              <a:t>Firefox ou IE, por exemplo</a:t>
            </a:r>
            <a:r>
              <a:rPr lang="pt-BR" sz="1800" dirty="0"/>
              <a:t>);</a:t>
            </a:r>
          </a:p>
          <a:p>
            <a:pPr marL="342900" indent="-342900" algn="just">
              <a:buFont typeface="+mj-lt"/>
              <a:buAutoNum type="arabicPeriod"/>
            </a:pPr>
            <a:r>
              <a:rPr lang="pt-BR" sz="1800" dirty="0"/>
              <a:t>Conexão de internet:</a:t>
            </a:r>
          </a:p>
          <a:p>
            <a:pPr lvl="1" algn="just"/>
            <a:r>
              <a:rPr lang="pt-BR" sz="1400" dirty="0"/>
              <a:t>Caso a sua conexão com a internet seja </a:t>
            </a:r>
            <a:r>
              <a:rPr lang="pt-BR" sz="1400" b="1" u="sng" dirty="0"/>
              <a:t>pequena</a:t>
            </a:r>
            <a:r>
              <a:rPr lang="pt-BR" sz="1400" dirty="0"/>
              <a:t>, </a:t>
            </a:r>
            <a:r>
              <a:rPr lang="pt-BR" sz="1400" b="1" u="sng" dirty="0"/>
              <a:t>instável</a:t>
            </a:r>
            <a:r>
              <a:rPr lang="pt-BR" sz="1400" dirty="0"/>
              <a:t> ou de </a:t>
            </a:r>
            <a:r>
              <a:rPr lang="pt-BR" sz="1400" b="1" u="sng" dirty="0"/>
              <a:t>baixa qualidade</a:t>
            </a:r>
            <a:r>
              <a:rPr lang="pt-BR" sz="1400" dirty="0"/>
              <a:t>, poderá haver pequenas interferências ou até mesmo ausência de áudio ou vídeo durante as transmissão. Em alguns casos você poderá sair da videoconferência de forma intermitente;</a:t>
            </a:r>
          </a:p>
          <a:p>
            <a:pPr lvl="1" algn="just"/>
            <a:r>
              <a:rPr lang="pt-BR" sz="1400" dirty="0"/>
              <a:t>Pessoas na sua rede fazendo uso intenso da internet podem causar instabilidade na conexão (acesso a jogos, YouTube e Netflix, por exemplo);</a:t>
            </a:r>
          </a:p>
          <a:p>
            <a:pPr lvl="1" algn="just"/>
            <a:r>
              <a:rPr lang="pt-BR" sz="1400" dirty="0"/>
              <a:t>Acesso </a:t>
            </a:r>
            <a:r>
              <a:rPr lang="pt-BR" sz="1400" i="1" dirty="0" err="1"/>
              <a:t>wi-fi</a:t>
            </a:r>
            <a:r>
              <a:rPr lang="pt-BR" sz="1400" dirty="0"/>
              <a:t> pode apresentar problemas/instabilidade. Atenção para a distância em que seu computador ou celular está do AP (</a:t>
            </a:r>
            <a:r>
              <a:rPr lang="pt-BR" sz="1400" i="1" dirty="0" err="1"/>
              <a:t>access</a:t>
            </a:r>
            <a:r>
              <a:rPr lang="pt-BR" sz="1400" i="1" dirty="0"/>
              <a:t> point</a:t>
            </a:r>
            <a:r>
              <a:rPr lang="pt-BR" sz="1400" dirty="0"/>
              <a:t>), incluindo obstáculos entre você e o AP (paredes de alvenaria, por exemplo). Isso pode causar interferências e possíveis quedas de conexão;</a:t>
            </a:r>
          </a:p>
          <a:p>
            <a:pPr lvl="1" algn="just"/>
            <a:r>
              <a:rPr lang="pt-BR" sz="1400" i="1" dirty="0" err="1"/>
              <a:t>Delay</a:t>
            </a:r>
            <a:r>
              <a:rPr lang="pt-BR" sz="1400" dirty="0"/>
              <a:t> acontece: em geral existe um pequeno atraso (</a:t>
            </a:r>
            <a:r>
              <a:rPr lang="pt-BR" sz="1400" i="1" dirty="0" err="1"/>
              <a:t>delay</a:t>
            </a:r>
            <a:r>
              <a:rPr lang="pt-BR" sz="1400" dirty="0"/>
              <a:t>) para a transmissão e recepção de áudio e vídeo pela internet, principalmente em regiões muito distantes ou conexões de internet de baixa qualidade. Por isso, tenha paciência e espere sempre um pouco antes de iniciar sua próxima fala!</a:t>
            </a:r>
          </a:p>
        </p:txBody>
      </p:sp>
      <p:pic>
        <p:nvPicPr>
          <p:cNvPr id="2050" name="Picture 2" descr="Resultado de imagem para federacao espirita brasilia">
            <a:extLst>
              <a:ext uri="{FF2B5EF4-FFF2-40B4-BE49-F238E27FC236}">
                <a16:creationId xmlns:a16="http://schemas.microsoft.com/office/drawing/2014/main" id="{489D3CFA-DE9E-4498-AA09-3A7EF886B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137" y="5865741"/>
            <a:ext cx="1341863" cy="99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16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9D5C2A-5E50-449F-8253-96ED478AD324}"/>
              </a:ext>
            </a:extLst>
          </p:cNvPr>
          <p:cNvSpPr>
            <a:spLocks noGrp="1"/>
          </p:cNvSpPr>
          <p:nvPr>
            <p:ph type="title"/>
          </p:nvPr>
        </p:nvSpPr>
        <p:spPr>
          <a:xfrm>
            <a:off x="838200" y="365125"/>
            <a:ext cx="10515600" cy="1325563"/>
          </a:xfrm>
        </p:spPr>
        <p:txBody>
          <a:bodyPr>
            <a:normAutofit/>
          </a:bodyPr>
          <a:lstStyle/>
          <a:p>
            <a:r>
              <a:rPr lang="pt-BR" dirty="0"/>
              <a:t>Orientações Técnicas Inicias</a:t>
            </a:r>
            <a:br>
              <a:rPr lang="pt-BR" dirty="0"/>
            </a:br>
            <a:r>
              <a:rPr lang="pt-BR" sz="1600" i="1" dirty="0"/>
              <a:t>Válidas para qualquer plataforma de videoconferência (com exceção dos itens 1 e 2)</a:t>
            </a:r>
            <a:endParaRPr lang="pt-BR" sz="2200" i="1" dirty="0"/>
          </a:p>
        </p:txBody>
      </p:sp>
      <p:sp>
        <p:nvSpPr>
          <p:cNvPr id="4" name="Espaço Reservado para Conteúdo 3">
            <a:extLst>
              <a:ext uri="{FF2B5EF4-FFF2-40B4-BE49-F238E27FC236}">
                <a16:creationId xmlns:a16="http://schemas.microsoft.com/office/drawing/2014/main" id="{6180C168-3E00-4258-88FE-0BB6DD693B0D}"/>
              </a:ext>
            </a:extLst>
          </p:cNvPr>
          <p:cNvSpPr>
            <a:spLocks noGrp="1"/>
          </p:cNvSpPr>
          <p:nvPr>
            <p:ph idx="1"/>
          </p:nvPr>
        </p:nvSpPr>
        <p:spPr>
          <a:xfrm>
            <a:off x="838200" y="1825625"/>
            <a:ext cx="10515600" cy="4351338"/>
          </a:xfrm>
        </p:spPr>
        <p:txBody>
          <a:bodyPr>
            <a:normAutofit/>
          </a:bodyPr>
          <a:lstStyle/>
          <a:p>
            <a:pPr marL="342900" indent="-342900" algn="just">
              <a:buFont typeface="+mj-lt"/>
              <a:buAutoNum type="arabicPeriod" startAt="4"/>
            </a:pPr>
            <a:r>
              <a:rPr lang="pt-BR" sz="1800" dirty="0"/>
              <a:t>Câmera/microfone</a:t>
            </a:r>
          </a:p>
          <a:p>
            <a:pPr lvl="1" algn="just"/>
            <a:r>
              <a:rPr lang="pt-BR" sz="1400" b="1" u="sng" dirty="0"/>
              <a:t>Reserve de 30 a 45 minutos antes de nossa videoconferência para testar itens</a:t>
            </a:r>
            <a:r>
              <a:rPr lang="pt-BR" sz="1400" dirty="0"/>
              <a:t> como microfone, </a:t>
            </a:r>
            <a:r>
              <a:rPr lang="pt-BR" sz="1400" i="1" dirty="0"/>
              <a:t>headset</a:t>
            </a:r>
            <a:r>
              <a:rPr lang="pt-BR" sz="1400" dirty="0"/>
              <a:t> e webcam de seu computador (</a:t>
            </a:r>
            <a:r>
              <a:rPr lang="pt-BR" sz="1400" dirty="0">
                <a:solidFill>
                  <a:srgbClr val="0033CC"/>
                </a:solidFill>
              </a:rPr>
              <a:t>isso vale também para os dias de estudos</a:t>
            </a:r>
            <a:r>
              <a:rPr lang="pt-BR" sz="1400" dirty="0"/>
              <a:t>)</a:t>
            </a:r>
          </a:p>
          <a:p>
            <a:pPr lvl="1" algn="just"/>
            <a:r>
              <a:rPr lang="pt-BR" sz="1400" dirty="0">
                <a:solidFill>
                  <a:srgbClr val="FF0000"/>
                </a:solidFill>
              </a:rPr>
              <a:t>Mantenha sempre seu microfone no </a:t>
            </a:r>
            <a:r>
              <a:rPr lang="pt-BR" sz="1400" i="1" dirty="0" err="1">
                <a:solidFill>
                  <a:srgbClr val="FF0000"/>
                </a:solidFill>
              </a:rPr>
              <a:t>mute</a:t>
            </a:r>
            <a:r>
              <a:rPr lang="pt-BR" sz="1400" dirty="0">
                <a:solidFill>
                  <a:srgbClr val="FF0000"/>
                </a:solidFill>
              </a:rPr>
              <a:t> (mudo), habilitando apenas quando for falar. Após a fala, deve-se coloca-lo no </a:t>
            </a:r>
            <a:r>
              <a:rPr lang="pt-BR" sz="1400" i="1" dirty="0" err="1">
                <a:solidFill>
                  <a:srgbClr val="FF0000"/>
                </a:solidFill>
              </a:rPr>
              <a:t>mute</a:t>
            </a:r>
            <a:r>
              <a:rPr lang="pt-BR" sz="1400" dirty="0">
                <a:solidFill>
                  <a:srgbClr val="FF0000"/>
                </a:solidFill>
              </a:rPr>
              <a:t> novamente;</a:t>
            </a:r>
          </a:p>
          <a:p>
            <a:pPr lvl="1" algn="just"/>
            <a:r>
              <a:rPr lang="pt-BR" sz="1400" dirty="0"/>
              <a:t>Não manter mais de um dispositivos (computador e/ou celular) com o microfone abertos, no mesmo ambiente, sob pena de termos o efeito de microfonia;</a:t>
            </a:r>
          </a:p>
          <a:p>
            <a:pPr lvl="1" algn="just"/>
            <a:r>
              <a:rPr lang="pt-BR" sz="1400" dirty="0"/>
              <a:t>Por padrão, as câmeras e microfones podem estar desativadas logicamente por medida de segurança. Ao testar o acesso à sala de videoconferência, convide algum amigo para testar a sua conexão;  </a:t>
            </a:r>
          </a:p>
          <a:p>
            <a:pPr algn="just"/>
            <a:endParaRPr lang="pt-BR" sz="1800" dirty="0"/>
          </a:p>
          <a:p>
            <a:pPr algn="just"/>
            <a:endParaRPr lang="pt-BR" sz="1800" dirty="0"/>
          </a:p>
        </p:txBody>
      </p:sp>
      <p:pic>
        <p:nvPicPr>
          <p:cNvPr id="5" name="Picture 2" descr="Resultado de imagem para federacao espirita brasilia">
            <a:extLst>
              <a:ext uri="{FF2B5EF4-FFF2-40B4-BE49-F238E27FC236}">
                <a16:creationId xmlns:a16="http://schemas.microsoft.com/office/drawing/2014/main" id="{E1502040-A71A-44BC-9D7C-D3844594A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137" y="5865741"/>
            <a:ext cx="1341863" cy="99225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6D9B503E-BCA7-4AFC-8037-B6B054294F46}"/>
              </a:ext>
            </a:extLst>
          </p:cNvPr>
          <p:cNvPicPr>
            <a:picLocks noChangeAspect="1"/>
          </p:cNvPicPr>
          <p:nvPr/>
        </p:nvPicPr>
        <p:blipFill>
          <a:blip r:embed="rId3"/>
          <a:stretch>
            <a:fillRect/>
          </a:stretch>
        </p:blipFill>
        <p:spPr>
          <a:xfrm>
            <a:off x="838200" y="2529068"/>
            <a:ext cx="485775" cy="457200"/>
          </a:xfrm>
          <a:prstGeom prst="rect">
            <a:avLst/>
          </a:prstGeom>
        </p:spPr>
      </p:pic>
      <p:pic>
        <p:nvPicPr>
          <p:cNvPr id="6" name="Imagem 5">
            <a:extLst>
              <a:ext uri="{FF2B5EF4-FFF2-40B4-BE49-F238E27FC236}">
                <a16:creationId xmlns:a16="http://schemas.microsoft.com/office/drawing/2014/main" id="{E4F95799-66E4-4176-B9FC-13BB21F49DE2}"/>
              </a:ext>
            </a:extLst>
          </p:cNvPr>
          <p:cNvPicPr>
            <a:picLocks noChangeAspect="1"/>
          </p:cNvPicPr>
          <p:nvPr/>
        </p:nvPicPr>
        <p:blipFill>
          <a:blip r:embed="rId4"/>
          <a:stretch>
            <a:fillRect/>
          </a:stretch>
        </p:blipFill>
        <p:spPr>
          <a:xfrm>
            <a:off x="288671" y="2529068"/>
            <a:ext cx="457200" cy="457200"/>
          </a:xfrm>
          <a:prstGeom prst="rect">
            <a:avLst/>
          </a:prstGeom>
        </p:spPr>
      </p:pic>
    </p:spTree>
    <p:extLst>
      <p:ext uri="{BB962C8B-B14F-4D97-AF65-F5344CB8AC3E}">
        <p14:creationId xmlns:p14="http://schemas.microsoft.com/office/powerpoint/2010/main" val="4693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la de celular com publicação numa rede social&#10;&#10;Descrição gerada automaticamente">
            <a:extLst>
              <a:ext uri="{FF2B5EF4-FFF2-40B4-BE49-F238E27FC236}">
                <a16:creationId xmlns:a16="http://schemas.microsoft.com/office/drawing/2014/main" id="{AA9F5268-830A-4B18-B838-3FB0B979F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75" y="287208"/>
            <a:ext cx="11723649" cy="6283583"/>
          </a:xfrm>
          <a:prstGeom prst="rect">
            <a:avLst/>
          </a:prstGeom>
        </p:spPr>
      </p:pic>
      <p:pic>
        <p:nvPicPr>
          <p:cNvPr id="9" name="Imagem 8" descr="Uma imagem contendo desenho&#10;&#10;Descrição gerada automaticamente">
            <a:extLst>
              <a:ext uri="{FF2B5EF4-FFF2-40B4-BE49-F238E27FC236}">
                <a16:creationId xmlns:a16="http://schemas.microsoft.com/office/drawing/2014/main" id="{D5C5E0DC-054E-4893-BAC2-F373C5AAE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017" y="3428999"/>
            <a:ext cx="7224386" cy="1219306"/>
          </a:xfrm>
          <a:prstGeom prst="rect">
            <a:avLst/>
          </a:prstGeom>
        </p:spPr>
      </p:pic>
      <p:sp>
        <p:nvSpPr>
          <p:cNvPr id="4" name="Elipse 3">
            <a:extLst>
              <a:ext uri="{FF2B5EF4-FFF2-40B4-BE49-F238E27FC236}">
                <a16:creationId xmlns:a16="http://schemas.microsoft.com/office/drawing/2014/main" id="{62A5579C-C9E2-4F1F-A4D0-2E9320206181}"/>
              </a:ext>
            </a:extLst>
          </p:cNvPr>
          <p:cNvSpPr/>
          <p:nvPr/>
        </p:nvSpPr>
        <p:spPr>
          <a:xfrm>
            <a:off x="2487168" y="3931920"/>
            <a:ext cx="1664208" cy="3931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a:extLst>
              <a:ext uri="{FF2B5EF4-FFF2-40B4-BE49-F238E27FC236}">
                <a16:creationId xmlns:a16="http://schemas.microsoft.com/office/drawing/2014/main" id="{E04761FE-4E3C-4857-AB24-8F6B87EC6F6D}"/>
              </a:ext>
            </a:extLst>
          </p:cNvPr>
          <p:cNvSpPr/>
          <p:nvPr/>
        </p:nvSpPr>
        <p:spPr>
          <a:xfrm>
            <a:off x="993648" y="491266"/>
            <a:ext cx="1664208" cy="3931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6231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EBC94C1-6860-4E2D-9093-CA37D6F778A5}"/>
              </a:ext>
            </a:extLst>
          </p:cNvPr>
          <p:cNvPicPr>
            <a:picLocks noChangeAspect="1"/>
          </p:cNvPicPr>
          <p:nvPr/>
        </p:nvPicPr>
        <p:blipFill>
          <a:blip r:embed="rId2"/>
          <a:stretch>
            <a:fillRect/>
          </a:stretch>
        </p:blipFill>
        <p:spPr>
          <a:xfrm>
            <a:off x="111798" y="415109"/>
            <a:ext cx="11968403" cy="6168571"/>
          </a:xfrm>
          <a:prstGeom prst="rect">
            <a:avLst/>
          </a:prstGeom>
        </p:spPr>
      </p:pic>
      <p:pic>
        <p:nvPicPr>
          <p:cNvPr id="3" name="Imagem 2">
            <a:extLst>
              <a:ext uri="{FF2B5EF4-FFF2-40B4-BE49-F238E27FC236}">
                <a16:creationId xmlns:a16="http://schemas.microsoft.com/office/drawing/2014/main" id="{C0227151-941B-4023-AA5A-032444652B63}"/>
              </a:ext>
            </a:extLst>
          </p:cNvPr>
          <p:cNvPicPr>
            <a:picLocks noChangeAspect="1"/>
          </p:cNvPicPr>
          <p:nvPr/>
        </p:nvPicPr>
        <p:blipFill>
          <a:blip r:embed="rId3"/>
          <a:stretch>
            <a:fillRect/>
          </a:stretch>
        </p:blipFill>
        <p:spPr>
          <a:xfrm>
            <a:off x="8795818" y="3916073"/>
            <a:ext cx="2080440" cy="1242168"/>
          </a:xfrm>
          <a:prstGeom prst="rect">
            <a:avLst/>
          </a:prstGeom>
        </p:spPr>
      </p:pic>
      <p:sp>
        <p:nvSpPr>
          <p:cNvPr id="4" name="Texto Explicativo: Linha com Ênfase 3">
            <a:extLst>
              <a:ext uri="{FF2B5EF4-FFF2-40B4-BE49-F238E27FC236}">
                <a16:creationId xmlns:a16="http://schemas.microsoft.com/office/drawing/2014/main" id="{2F77074C-9083-407C-ACD7-5AB99198C4E8}"/>
              </a:ext>
            </a:extLst>
          </p:cNvPr>
          <p:cNvSpPr/>
          <p:nvPr/>
        </p:nvSpPr>
        <p:spPr>
          <a:xfrm flipH="1">
            <a:off x="8000650" y="1764892"/>
            <a:ext cx="2080440" cy="685800"/>
          </a:xfrm>
          <a:prstGeom prst="accentCallout1">
            <a:avLst>
              <a:gd name="adj1" fmla="val 18750"/>
              <a:gd name="adj2" fmla="val -8333"/>
              <a:gd name="adj3" fmla="val 488066"/>
              <a:gd name="adj4" fmla="val -67648"/>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FF00"/>
                </a:solidFill>
              </a:rPr>
              <a:t>Participantes</a:t>
            </a:r>
            <a:endParaRPr lang="pt-BR" i="1" dirty="0">
              <a:solidFill>
                <a:srgbClr val="FFFF00"/>
              </a:solidFill>
            </a:endParaRPr>
          </a:p>
        </p:txBody>
      </p:sp>
      <p:pic>
        <p:nvPicPr>
          <p:cNvPr id="5" name="Imagem 4">
            <a:extLst>
              <a:ext uri="{FF2B5EF4-FFF2-40B4-BE49-F238E27FC236}">
                <a16:creationId xmlns:a16="http://schemas.microsoft.com/office/drawing/2014/main" id="{B7CA1674-BC7A-4993-B95D-7FD2FD410367}"/>
              </a:ext>
            </a:extLst>
          </p:cNvPr>
          <p:cNvPicPr>
            <a:picLocks noChangeAspect="1"/>
          </p:cNvPicPr>
          <p:nvPr/>
        </p:nvPicPr>
        <p:blipFill>
          <a:blip r:embed="rId4"/>
          <a:stretch>
            <a:fillRect/>
          </a:stretch>
        </p:blipFill>
        <p:spPr>
          <a:xfrm>
            <a:off x="8949393" y="4064042"/>
            <a:ext cx="1828958" cy="1798476"/>
          </a:xfrm>
          <a:prstGeom prst="rect">
            <a:avLst/>
          </a:prstGeom>
        </p:spPr>
      </p:pic>
      <p:sp>
        <p:nvSpPr>
          <p:cNvPr id="6" name="Elipse 5">
            <a:extLst>
              <a:ext uri="{FF2B5EF4-FFF2-40B4-BE49-F238E27FC236}">
                <a16:creationId xmlns:a16="http://schemas.microsoft.com/office/drawing/2014/main" id="{84DF2893-FB71-4DE7-8491-9DD92DF94E00}"/>
              </a:ext>
            </a:extLst>
          </p:cNvPr>
          <p:cNvSpPr/>
          <p:nvPr/>
        </p:nvSpPr>
        <p:spPr>
          <a:xfrm>
            <a:off x="11572944" y="5514392"/>
            <a:ext cx="388900" cy="37989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a:extLst>
              <a:ext uri="{FF2B5EF4-FFF2-40B4-BE49-F238E27FC236}">
                <a16:creationId xmlns:a16="http://schemas.microsoft.com/office/drawing/2014/main" id="{0B1A6D79-8F2A-41B6-882C-976CA98FD840}"/>
              </a:ext>
            </a:extLst>
          </p:cNvPr>
          <p:cNvSpPr/>
          <p:nvPr/>
        </p:nvSpPr>
        <p:spPr>
          <a:xfrm>
            <a:off x="10876258" y="5514392"/>
            <a:ext cx="388900" cy="37989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a:extLst>
              <a:ext uri="{FF2B5EF4-FFF2-40B4-BE49-F238E27FC236}">
                <a16:creationId xmlns:a16="http://schemas.microsoft.com/office/drawing/2014/main" id="{CD517DEF-BC64-4EB5-B859-EEFA0590777E}"/>
              </a:ext>
            </a:extLst>
          </p:cNvPr>
          <p:cNvSpPr/>
          <p:nvPr/>
        </p:nvSpPr>
        <p:spPr>
          <a:xfrm>
            <a:off x="10932244" y="4778345"/>
            <a:ext cx="388900" cy="37989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a:extLst>
              <a:ext uri="{FF2B5EF4-FFF2-40B4-BE49-F238E27FC236}">
                <a16:creationId xmlns:a16="http://schemas.microsoft.com/office/drawing/2014/main" id="{1048F59E-EB58-4FB5-ABAA-07A54F36A5A4}"/>
              </a:ext>
            </a:extLst>
          </p:cNvPr>
          <p:cNvSpPr/>
          <p:nvPr/>
        </p:nvSpPr>
        <p:spPr>
          <a:xfrm>
            <a:off x="10876258" y="5520335"/>
            <a:ext cx="388900" cy="37989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a:extLst>
              <a:ext uri="{FF2B5EF4-FFF2-40B4-BE49-F238E27FC236}">
                <a16:creationId xmlns:a16="http://schemas.microsoft.com/office/drawing/2014/main" id="{D336A246-0143-4FC0-B7E2-32F35642A268}"/>
              </a:ext>
            </a:extLst>
          </p:cNvPr>
          <p:cNvSpPr/>
          <p:nvPr/>
        </p:nvSpPr>
        <p:spPr>
          <a:xfrm>
            <a:off x="1099969" y="274319"/>
            <a:ext cx="1664208" cy="4787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a:extLst>
              <a:ext uri="{FF2B5EF4-FFF2-40B4-BE49-F238E27FC236}">
                <a16:creationId xmlns:a16="http://schemas.microsoft.com/office/drawing/2014/main" id="{9B54EAB4-D3F5-4AC1-9925-B5EAA016FB58}"/>
              </a:ext>
            </a:extLst>
          </p:cNvPr>
          <p:cNvSpPr/>
          <p:nvPr/>
        </p:nvSpPr>
        <p:spPr>
          <a:xfrm>
            <a:off x="5263895" y="753034"/>
            <a:ext cx="1664208" cy="5943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6699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Tela de celular&#10;&#10;Descrição gerada automaticamente">
            <a:extLst>
              <a:ext uri="{FF2B5EF4-FFF2-40B4-BE49-F238E27FC236}">
                <a16:creationId xmlns:a16="http://schemas.microsoft.com/office/drawing/2014/main" id="{ACB840A5-D012-4393-B65E-05252F3B9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5" y="227795"/>
            <a:ext cx="11955330" cy="6402410"/>
          </a:xfrm>
          <a:prstGeom prst="rect">
            <a:avLst/>
          </a:prstGeom>
        </p:spPr>
      </p:pic>
      <p:sp>
        <p:nvSpPr>
          <p:cNvPr id="5" name="Texto Explicativo: Linha com Ênfase 4">
            <a:extLst>
              <a:ext uri="{FF2B5EF4-FFF2-40B4-BE49-F238E27FC236}">
                <a16:creationId xmlns:a16="http://schemas.microsoft.com/office/drawing/2014/main" id="{E6A81D3D-F96E-44DA-8231-D92C98A44A1B}"/>
              </a:ext>
            </a:extLst>
          </p:cNvPr>
          <p:cNvSpPr/>
          <p:nvPr/>
        </p:nvSpPr>
        <p:spPr>
          <a:xfrm>
            <a:off x="1408176" y="2331720"/>
            <a:ext cx="2340864" cy="685800"/>
          </a:xfrm>
          <a:prstGeom prst="accentCallout1">
            <a:avLst>
              <a:gd name="adj1" fmla="val 18750"/>
              <a:gd name="adj2" fmla="val -8333"/>
              <a:gd name="adj3" fmla="val 576501"/>
              <a:gd name="adj4" fmla="val -41635"/>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t>Share</a:t>
            </a:r>
            <a:r>
              <a:rPr lang="pt-BR" dirty="0"/>
              <a:t> </a:t>
            </a:r>
            <a:r>
              <a:rPr lang="pt-BR" dirty="0" err="1"/>
              <a:t>you</a:t>
            </a:r>
            <a:r>
              <a:rPr lang="pt-BR" dirty="0"/>
              <a:t> </a:t>
            </a:r>
            <a:r>
              <a:rPr lang="pt-BR" dirty="0" err="1"/>
              <a:t>screen</a:t>
            </a:r>
            <a:endParaRPr lang="pt-BR" dirty="0"/>
          </a:p>
          <a:p>
            <a:pPr algn="ctr"/>
            <a:r>
              <a:rPr lang="pt-BR" i="1" dirty="0">
                <a:solidFill>
                  <a:srgbClr val="FFFF00"/>
                </a:solidFill>
              </a:rPr>
              <a:t>Compartilhe sua tela</a:t>
            </a:r>
          </a:p>
        </p:txBody>
      </p:sp>
      <p:sp>
        <p:nvSpPr>
          <p:cNvPr id="6" name="Texto Explicativo: Linha com Ênfase 5">
            <a:extLst>
              <a:ext uri="{FF2B5EF4-FFF2-40B4-BE49-F238E27FC236}">
                <a16:creationId xmlns:a16="http://schemas.microsoft.com/office/drawing/2014/main" id="{AB7C5B60-B1A2-4E15-9C83-C6F0A37ABA9B}"/>
              </a:ext>
            </a:extLst>
          </p:cNvPr>
          <p:cNvSpPr/>
          <p:nvPr/>
        </p:nvSpPr>
        <p:spPr>
          <a:xfrm>
            <a:off x="1408176" y="3667146"/>
            <a:ext cx="2569464" cy="685800"/>
          </a:xfrm>
          <a:prstGeom prst="accentCallout1">
            <a:avLst>
              <a:gd name="adj1" fmla="val 18750"/>
              <a:gd name="adj2" fmla="val -8333"/>
              <a:gd name="adj3" fmla="val 381834"/>
              <a:gd name="adj4" fmla="val -19543"/>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t>Raise</a:t>
            </a:r>
            <a:r>
              <a:rPr lang="pt-BR" dirty="0"/>
              <a:t> / </a:t>
            </a:r>
            <a:r>
              <a:rPr lang="pt-BR" dirty="0" err="1"/>
              <a:t>Lower</a:t>
            </a:r>
            <a:r>
              <a:rPr lang="pt-BR" dirty="0"/>
              <a:t> </a:t>
            </a:r>
            <a:r>
              <a:rPr lang="pt-BR" dirty="0" err="1"/>
              <a:t>your</a:t>
            </a:r>
            <a:r>
              <a:rPr lang="pt-BR" dirty="0"/>
              <a:t> </a:t>
            </a:r>
            <a:r>
              <a:rPr lang="pt-BR" dirty="0" err="1"/>
              <a:t>hand</a:t>
            </a:r>
            <a:endParaRPr lang="pt-BR" dirty="0"/>
          </a:p>
          <a:p>
            <a:pPr algn="ctr"/>
            <a:r>
              <a:rPr lang="pt-BR" i="1" dirty="0">
                <a:solidFill>
                  <a:srgbClr val="FFFF00"/>
                </a:solidFill>
              </a:rPr>
              <a:t>Levante / Abaixe sua mão</a:t>
            </a:r>
          </a:p>
        </p:txBody>
      </p:sp>
      <p:sp>
        <p:nvSpPr>
          <p:cNvPr id="7" name="Texto Explicativo: Linha com Ênfase 6">
            <a:extLst>
              <a:ext uri="{FF2B5EF4-FFF2-40B4-BE49-F238E27FC236}">
                <a16:creationId xmlns:a16="http://schemas.microsoft.com/office/drawing/2014/main" id="{0077660D-36E9-42B4-BDFB-7E88DB4BC521}"/>
              </a:ext>
            </a:extLst>
          </p:cNvPr>
          <p:cNvSpPr/>
          <p:nvPr/>
        </p:nvSpPr>
        <p:spPr>
          <a:xfrm>
            <a:off x="1773936" y="5002572"/>
            <a:ext cx="2569464" cy="685800"/>
          </a:xfrm>
          <a:prstGeom prst="accentCallout1">
            <a:avLst>
              <a:gd name="adj1" fmla="val 18750"/>
              <a:gd name="adj2" fmla="val -8333"/>
              <a:gd name="adj3" fmla="val 188501"/>
              <a:gd name="adj4" fmla="val -18476"/>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Open / close chat</a:t>
            </a:r>
          </a:p>
          <a:p>
            <a:pPr algn="ctr"/>
            <a:r>
              <a:rPr lang="pt-BR" i="1" dirty="0">
                <a:solidFill>
                  <a:srgbClr val="FFFF00"/>
                </a:solidFill>
              </a:rPr>
              <a:t>Abrir / fechar bate-papo</a:t>
            </a:r>
          </a:p>
        </p:txBody>
      </p:sp>
      <p:grpSp>
        <p:nvGrpSpPr>
          <p:cNvPr id="30" name="Agrupar 29">
            <a:extLst>
              <a:ext uri="{FF2B5EF4-FFF2-40B4-BE49-F238E27FC236}">
                <a16:creationId xmlns:a16="http://schemas.microsoft.com/office/drawing/2014/main" id="{66B9D448-E9CE-432E-B3F7-FD93B85415B2}"/>
              </a:ext>
            </a:extLst>
          </p:cNvPr>
          <p:cNvGrpSpPr/>
          <p:nvPr/>
        </p:nvGrpSpPr>
        <p:grpSpPr>
          <a:xfrm>
            <a:off x="6922424" y="1353312"/>
            <a:ext cx="4388704" cy="1177332"/>
            <a:chOff x="6922424" y="1353312"/>
            <a:chExt cx="4388704" cy="1177332"/>
          </a:xfrm>
        </p:grpSpPr>
        <p:sp>
          <p:nvSpPr>
            <p:cNvPr id="9" name="Texto Explicativo: Linha com Ênfase 8">
              <a:extLst>
                <a:ext uri="{FF2B5EF4-FFF2-40B4-BE49-F238E27FC236}">
                  <a16:creationId xmlns:a16="http://schemas.microsoft.com/office/drawing/2014/main" id="{8BCAEAB2-F468-41E8-8AAA-309DA4246CB7}"/>
                </a:ext>
              </a:extLst>
            </p:cNvPr>
            <p:cNvSpPr/>
            <p:nvPr/>
          </p:nvSpPr>
          <p:spPr>
            <a:xfrm>
              <a:off x="6922424" y="1844844"/>
              <a:ext cx="1610452" cy="685800"/>
            </a:xfrm>
            <a:prstGeom prst="accentCallout1">
              <a:avLst>
                <a:gd name="adj1" fmla="val 18750"/>
                <a:gd name="adj2" fmla="val -8333"/>
                <a:gd name="adj3" fmla="val 212500"/>
                <a:gd name="adj4" fmla="val -49040"/>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Nick </a:t>
              </a:r>
              <a:r>
                <a:rPr lang="pt-BR" dirty="0" err="1"/>
                <a:t>name</a:t>
              </a:r>
              <a:endParaRPr lang="pt-BR" dirty="0"/>
            </a:p>
            <a:p>
              <a:pPr algn="ctr"/>
              <a:r>
                <a:rPr lang="pt-BR" i="1" dirty="0">
                  <a:solidFill>
                    <a:srgbClr val="FFFF00"/>
                  </a:solidFill>
                </a:rPr>
                <a:t>apelido</a:t>
              </a:r>
            </a:p>
          </p:txBody>
        </p:sp>
        <p:cxnSp>
          <p:nvCxnSpPr>
            <p:cNvPr id="11" name="Conector de Seta Reta 10">
              <a:extLst>
                <a:ext uri="{FF2B5EF4-FFF2-40B4-BE49-F238E27FC236}">
                  <a16:creationId xmlns:a16="http://schemas.microsoft.com/office/drawing/2014/main" id="{005851CB-0463-4BD0-B68B-962B84026152}"/>
                </a:ext>
              </a:extLst>
            </p:cNvPr>
            <p:cNvCxnSpPr>
              <a:cxnSpLocks/>
            </p:cNvCxnSpPr>
            <p:nvPr/>
          </p:nvCxnSpPr>
          <p:spPr>
            <a:xfrm flipV="1">
              <a:off x="8532876" y="1353312"/>
              <a:ext cx="2778252" cy="8249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Agrupar 30">
            <a:extLst>
              <a:ext uri="{FF2B5EF4-FFF2-40B4-BE49-F238E27FC236}">
                <a16:creationId xmlns:a16="http://schemas.microsoft.com/office/drawing/2014/main" id="{E1C0B94F-30B3-4458-9D26-BCAE3F0FCBE7}"/>
              </a:ext>
            </a:extLst>
          </p:cNvPr>
          <p:cNvGrpSpPr/>
          <p:nvPr/>
        </p:nvGrpSpPr>
        <p:grpSpPr>
          <a:xfrm>
            <a:off x="5340096" y="2889630"/>
            <a:ext cx="3346704" cy="3703999"/>
            <a:chOff x="5340096" y="2889630"/>
            <a:chExt cx="3346704" cy="3703999"/>
          </a:xfrm>
        </p:grpSpPr>
        <p:sp>
          <p:nvSpPr>
            <p:cNvPr id="14" name="Texto Explicativo: Linha com Ênfase 13">
              <a:extLst>
                <a:ext uri="{FF2B5EF4-FFF2-40B4-BE49-F238E27FC236}">
                  <a16:creationId xmlns:a16="http://schemas.microsoft.com/office/drawing/2014/main" id="{2DAF5976-EB0C-40C3-826E-429C88EDB623}"/>
                </a:ext>
              </a:extLst>
            </p:cNvPr>
            <p:cNvSpPr/>
            <p:nvPr/>
          </p:nvSpPr>
          <p:spPr>
            <a:xfrm>
              <a:off x="6992112" y="2889630"/>
              <a:ext cx="1694688" cy="685800"/>
            </a:xfrm>
            <a:prstGeom prst="accentCallout1">
              <a:avLst>
                <a:gd name="adj1" fmla="val 18750"/>
                <a:gd name="adj2" fmla="val -8333"/>
                <a:gd name="adj3" fmla="val 484501"/>
                <a:gd name="adj4" fmla="val -81937"/>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t>Mute</a:t>
              </a:r>
              <a:r>
                <a:rPr lang="pt-BR" dirty="0"/>
                <a:t> / </a:t>
              </a:r>
              <a:r>
                <a:rPr lang="pt-BR" dirty="0" err="1"/>
                <a:t>Unmute</a:t>
              </a:r>
              <a:endParaRPr lang="pt-BR" dirty="0"/>
            </a:p>
            <a:p>
              <a:pPr algn="ctr"/>
              <a:r>
                <a:rPr lang="pt-BR" i="1" dirty="0">
                  <a:solidFill>
                    <a:srgbClr val="FFFF00"/>
                  </a:solidFill>
                </a:rPr>
                <a:t>Mudo</a:t>
              </a:r>
            </a:p>
          </p:txBody>
        </p:sp>
        <p:sp>
          <p:nvSpPr>
            <p:cNvPr id="15" name="Elipse 14">
              <a:extLst>
                <a:ext uri="{FF2B5EF4-FFF2-40B4-BE49-F238E27FC236}">
                  <a16:creationId xmlns:a16="http://schemas.microsoft.com/office/drawing/2014/main" id="{32EC551A-6118-45E8-8749-611D7B210FC1}"/>
                </a:ext>
              </a:extLst>
            </p:cNvPr>
            <p:cNvSpPr/>
            <p:nvPr/>
          </p:nvSpPr>
          <p:spPr>
            <a:xfrm>
              <a:off x="5340096" y="6063277"/>
              <a:ext cx="502920" cy="53035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7" name="Texto Explicativo: Linha com Ênfase 16">
            <a:extLst>
              <a:ext uri="{FF2B5EF4-FFF2-40B4-BE49-F238E27FC236}">
                <a16:creationId xmlns:a16="http://schemas.microsoft.com/office/drawing/2014/main" id="{D6227DEE-158D-43F0-80B2-D6EED76D07ED}"/>
              </a:ext>
            </a:extLst>
          </p:cNvPr>
          <p:cNvSpPr/>
          <p:nvPr/>
        </p:nvSpPr>
        <p:spPr>
          <a:xfrm>
            <a:off x="6992112" y="3981827"/>
            <a:ext cx="960120" cy="685800"/>
          </a:xfrm>
          <a:prstGeom prst="accentCallout1">
            <a:avLst>
              <a:gd name="adj1" fmla="val 18750"/>
              <a:gd name="adj2" fmla="val -8333"/>
              <a:gd name="adj3" fmla="val 327167"/>
              <a:gd name="adj4" fmla="val -91036"/>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t>Leave</a:t>
            </a:r>
            <a:endParaRPr lang="pt-BR" dirty="0"/>
          </a:p>
          <a:p>
            <a:pPr algn="ctr"/>
            <a:r>
              <a:rPr lang="pt-BR" i="1" dirty="0">
                <a:solidFill>
                  <a:srgbClr val="FFFF00"/>
                </a:solidFill>
              </a:rPr>
              <a:t>Sair</a:t>
            </a:r>
          </a:p>
        </p:txBody>
      </p:sp>
      <p:grpSp>
        <p:nvGrpSpPr>
          <p:cNvPr id="33" name="Agrupar 32">
            <a:extLst>
              <a:ext uri="{FF2B5EF4-FFF2-40B4-BE49-F238E27FC236}">
                <a16:creationId xmlns:a16="http://schemas.microsoft.com/office/drawing/2014/main" id="{254C7012-A2EA-4002-BA81-7493CFEB5414}"/>
              </a:ext>
            </a:extLst>
          </p:cNvPr>
          <p:cNvGrpSpPr/>
          <p:nvPr/>
        </p:nvGrpSpPr>
        <p:grpSpPr>
          <a:xfrm>
            <a:off x="7096012" y="1271016"/>
            <a:ext cx="3602468" cy="4488808"/>
            <a:chOff x="7096012" y="1271016"/>
            <a:chExt cx="3602468" cy="4488808"/>
          </a:xfrm>
        </p:grpSpPr>
        <p:sp>
          <p:nvSpPr>
            <p:cNvPr id="18" name="Texto Explicativo: Linha com Ênfase 17">
              <a:extLst>
                <a:ext uri="{FF2B5EF4-FFF2-40B4-BE49-F238E27FC236}">
                  <a16:creationId xmlns:a16="http://schemas.microsoft.com/office/drawing/2014/main" id="{7E775A56-3FE4-4555-B5D9-53B5418E5C3C}"/>
                </a:ext>
              </a:extLst>
            </p:cNvPr>
            <p:cNvSpPr/>
            <p:nvPr/>
          </p:nvSpPr>
          <p:spPr>
            <a:xfrm>
              <a:off x="7096012" y="5074024"/>
              <a:ext cx="2225040" cy="685800"/>
            </a:xfrm>
            <a:prstGeom prst="accentCallout1">
              <a:avLst>
                <a:gd name="adj1" fmla="val 18750"/>
                <a:gd name="adj2" fmla="val -8333"/>
                <a:gd name="adj3" fmla="val 167167"/>
                <a:gd name="adj4" fmla="val -22883"/>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Start / Stop </a:t>
              </a:r>
              <a:r>
                <a:rPr lang="pt-BR" dirty="0" err="1"/>
                <a:t>camera</a:t>
              </a:r>
              <a:endParaRPr lang="pt-BR" dirty="0"/>
            </a:p>
            <a:p>
              <a:pPr algn="ctr"/>
              <a:r>
                <a:rPr lang="pt-BR" i="1" dirty="0">
                  <a:solidFill>
                    <a:srgbClr val="FFFF00"/>
                  </a:solidFill>
                </a:rPr>
                <a:t>Iniciar / Parar câmera</a:t>
              </a:r>
            </a:p>
          </p:txBody>
        </p:sp>
        <p:cxnSp>
          <p:nvCxnSpPr>
            <p:cNvPr id="22" name="Conector de Seta Reta 21">
              <a:extLst>
                <a:ext uri="{FF2B5EF4-FFF2-40B4-BE49-F238E27FC236}">
                  <a16:creationId xmlns:a16="http://schemas.microsoft.com/office/drawing/2014/main" id="{9D4CAFDD-7630-4ACC-94B9-39437A30EC08}"/>
                </a:ext>
              </a:extLst>
            </p:cNvPr>
            <p:cNvCxnSpPr>
              <a:cxnSpLocks/>
            </p:cNvCxnSpPr>
            <p:nvPr/>
          </p:nvCxnSpPr>
          <p:spPr>
            <a:xfrm flipV="1">
              <a:off x="9165604" y="1271016"/>
              <a:ext cx="1532876" cy="39959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46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Tela de celular&#10;&#10;Descrição gerada automaticamente">
            <a:extLst>
              <a:ext uri="{FF2B5EF4-FFF2-40B4-BE49-F238E27FC236}">
                <a16:creationId xmlns:a16="http://schemas.microsoft.com/office/drawing/2014/main" id="{AF4932BE-D322-425A-BE7B-FAB92F8FE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5" y="227795"/>
            <a:ext cx="11955330" cy="6402410"/>
          </a:xfrm>
          <a:prstGeom prst="rect">
            <a:avLst/>
          </a:prstGeom>
        </p:spPr>
      </p:pic>
      <p:sp>
        <p:nvSpPr>
          <p:cNvPr id="3" name="Texto Explicativo: Linha com Ênfase 2">
            <a:extLst>
              <a:ext uri="{FF2B5EF4-FFF2-40B4-BE49-F238E27FC236}">
                <a16:creationId xmlns:a16="http://schemas.microsoft.com/office/drawing/2014/main" id="{50262C51-1DE3-4DB8-B87B-E0BFF3512648}"/>
              </a:ext>
            </a:extLst>
          </p:cNvPr>
          <p:cNvSpPr/>
          <p:nvPr/>
        </p:nvSpPr>
        <p:spPr>
          <a:xfrm flipH="1">
            <a:off x="7278623" y="4894410"/>
            <a:ext cx="3022897" cy="685800"/>
          </a:xfrm>
          <a:prstGeom prst="accentCallout1">
            <a:avLst>
              <a:gd name="adj1" fmla="val 18750"/>
              <a:gd name="adj2" fmla="val -8333"/>
              <a:gd name="adj3" fmla="val 193834"/>
              <a:gd name="adj4" fmla="val -18652"/>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t>Toggle</a:t>
            </a:r>
            <a:r>
              <a:rPr lang="pt-BR" dirty="0"/>
              <a:t> tile </a:t>
            </a:r>
            <a:r>
              <a:rPr lang="pt-BR" dirty="0" err="1"/>
              <a:t>view</a:t>
            </a:r>
            <a:endParaRPr lang="pt-BR" dirty="0"/>
          </a:p>
          <a:p>
            <a:pPr algn="ctr"/>
            <a:r>
              <a:rPr lang="pt-BR" i="1" dirty="0">
                <a:solidFill>
                  <a:srgbClr val="FFFF00"/>
                </a:solidFill>
              </a:rPr>
              <a:t>Alternar visualização em bloco</a:t>
            </a:r>
          </a:p>
        </p:txBody>
      </p:sp>
      <p:grpSp>
        <p:nvGrpSpPr>
          <p:cNvPr id="8" name="Agrupar 7">
            <a:extLst>
              <a:ext uri="{FF2B5EF4-FFF2-40B4-BE49-F238E27FC236}">
                <a16:creationId xmlns:a16="http://schemas.microsoft.com/office/drawing/2014/main" id="{5EAE9D02-40D3-4C1A-80D6-514969E92121}"/>
              </a:ext>
            </a:extLst>
          </p:cNvPr>
          <p:cNvGrpSpPr/>
          <p:nvPr/>
        </p:nvGrpSpPr>
        <p:grpSpPr>
          <a:xfrm>
            <a:off x="3029547" y="2327839"/>
            <a:ext cx="7442661" cy="2133755"/>
            <a:chOff x="3029547" y="2327839"/>
            <a:chExt cx="7442661" cy="2133755"/>
          </a:xfrm>
        </p:grpSpPr>
        <p:sp>
          <p:nvSpPr>
            <p:cNvPr id="4" name="Texto Explicativo: Linha com Ênfase 3">
              <a:extLst>
                <a:ext uri="{FF2B5EF4-FFF2-40B4-BE49-F238E27FC236}">
                  <a16:creationId xmlns:a16="http://schemas.microsoft.com/office/drawing/2014/main" id="{48A3E55B-4985-4613-BF4F-582F694546E4}"/>
                </a:ext>
              </a:extLst>
            </p:cNvPr>
            <p:cNvSpPr/>
            <p:nvPr/>
          </p:nvSpPr>
          <p:spPr>
            <a:xfrm flipH="1">
              <a:off x="6922008" y="3775794"/>
              <a:ext cx="3550200" cy="685800"/>
            </a:xfrm>
            <a:prstGeom prst="accentCallout1">
              <a:avLst>
                <a:gd name="adj1" fmla="val 18750"/>
                <a:gd name="adj2" fmla="val -8333"/>
                <a:gd name="adj3" fmla="val 360501"/>
                <a:gd name="adj4" fmla="val -23135"/>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err="1"/>
                <a:t>Share</a:t>
              </a:r>
              <a:r>
                <a:rPr lang="pt-BR" sz="1400" dirty="0"/>
                <a:t> link </a:t>
              </a:r>
              <a:r>
                <a:rPr lang="pt-BR" sz="1400" dirty="0" err="1"/>
                <a:t>and</a:t>
              </a:r>
              <a:r>
                <a:rPr lang="pt-BR" sz="1400" dirty="0"/>
                <a:t> dial-in </a:t>
              </a:r>
              <a:r>
                <a:rPr lang="pt-BR" sz="1400" dirty="0" err="1"/>
                <a:t>info</a:t>
              </a:r>
              <a:r>
                <a:rPr lang="pt-BR" sz="1400" dirty="0"/>
                <a:t> for </a:t>
              </a:r>
              <a:r>
                <a:rPr lang="pt-BR" sz="1400" dirty="0" err="1"/>
                <a:t>this</a:t>
              </a:r>
              <a:r>
                <a:rPr lang="pt-BR" sz="1400" dirty="0"/>
                <a:t> meeting</a:t>
              </a:r>
            </a:p>
            <a:p>
              <a:pPr algn="ctr"/>
              <a:r>
                <a:rPr lang="pt-BR" sz="1400" i="1" dirty="0">
                  <a:solidFill>
                    <a:srgbClr val="FFFF00"/>
                  </a:solidFill>
                </a:rPr>
                <a:t>Compartilhe informações de link e discagem para esta reunião</a:t>
              </a:r>
            </a:p>
          </p:txBody>
        </p:sp>
        <p:pic>
          <p:nvPicPr>
            <p:cNvPr id="5" name="Imagem 4">
              <a:extLst>
                <a:ext uri="{FF2B5EF4-FFF2-40B4-BE49-F238E27FC236}">
                  <a16:creationId xmlns:a16="http://schemas.microsoft.com/office/drawing/2014/main" id="{B22584DF-92AE-4FCF-9F48-D6A64CD9A09E}"/>
                </a:ext>
              </a:extLst>
            </p:cNvPr>
            <p:cNvPicPr>
              <a:picLocks noChangeAspect="1"/>
            </p:cNvPicPr>
            <p:nvPr/>
          </p:nvPicPr>
          <p:blipFill>
            <a:blip r:embed="rId3"/>
            <a:stretch>
              <a:fillRect/>
            </a:stretch>
          </p:blipFill>
          <p:spPr>
            <a:xfrm>
              <a:off x="3029547" y="2327839"/>
              <a:ext cx="3810330" cy="1790855"/>
            </a:xfrm>
            <a:prstGeom prst="rect">
              <a:avLst/>
            </a:prstGeom>
          </p:spPr>
        </p:pic>
      </p:grpSp>
      <p:sp>
        <p:nvSpPr>
          <p:cNvPr id="7" name="Texto Explicativo: Linha com Ênfase 6">
            <a:extLst>
              <a:ext uri="{FF2B5EF4-FFF2-40B4-BE49-F238E27FC236}">
                <a16:creationId xmlns:a16="http://schemas.microsoft.com/office/drawing/2014/main" id="{F1C4EAA8-0CDD-4AB7-ACEF-02C8DA94BFCB}"/>
              </a:ext>
            </a:extLst>
          </p:cNvPr>
          <p:cNvSpPr/>
          <p:nvPr/>
        </p:nvSpPr>
        <p:spPr>
          <a:xfrm flipH="1">
            <a:off x="9162452" y="2530686"/>
            <a:ext cx="1700784" cy="685800"/>
          </a:xfrm>
          <a:prstGeom prst="accentCallout1">
            <a:avLst>
              <a:gd name="adj1" fmla="val 18750"/>
              <a:gd name="adj2" fmla="val -8333"/>
              <a:gd name="adj3" fmla="val 545289"/>
              <a:gd name="adj4" fmla="val -51910"/>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More </a:t>
            </a:r>
            <a:r>
              <a:rPr lang="pt-BR" dirty="0" err="1"/>
              <a:t>actions</a:t>
            </a:r>
            <a:endParaRPr lang="pt-BR" dirty="0"/>
          </a:p>
          <a:p>
            <a:pPr algn="ctr"/>
            <a:r>
              <a:rPr lang="pt-BR" i="1" dirty="0">
                <a:solidFill>
                  <a:srgbClr val="FFFF00"/>
                </a:solidFill>
              </a:rPr>
              <a:t>Mais ações</a:t>
            </a:r>
          </a:p>
        </p:txBody>
      </p:sp>
      <p:pic>
        <p:nvPicPr>
          <p:cNvPr id="9" name="Imagem 8">
            <a:extLst>
              <a:ext uri="{FF2B5EF4-FFF2-40B4-BE49-F238E27FC236}">
                <a16:creationId xmlns:a16="http://schemas.microsoft.com/office/drawing/2014/main" id="{5CAD2E76-4F22-4B57-8E31-9179059B4269}"/>
              </a:ext>
            </a:extLst>
          </p:cNvPr>
          <p:cNvPicPr>
            <a:picLocks noChangeAspect="1"/>
          </p:cNvPicPr>
          <p:nvPr/>
        </p:nvPicPr>
        <p:blipFill>
          <a:blip r:embed="rId4"/>
          <a:stretch>
            <a:fillRect/>
          </a:stretch>
        </p:blipFill>
        <p:spPr>
          <a:xfrm>
            <a:off x="118335" y="180497"/>
            <a:ext cx="12031493" cy="6497006"/>
          </a:xfrm>
          <a:prstGeom prst="rect">
            <a:avLst/>
          </a:prstGeom>
        </p:spPr>
      </p:pic>
      <p:pic>
        <p:nvPicPr>
          <p:cNvPr id="10" name="Imagem 9">
            <a:extLst>
              <a:ext uri="{FF2B5EF4-FFF2-40B4-BE49-F238E27FC236}">
                <a16:creationId xmlns:a16="http://schemas.microsoft.com/office/drawing/2014/main" id="{AC69BC44-9EC8-4829-99F8-9FF90175B538}"/>
              </a:ext>
            </a:extLst>
          </p:cNvPr>
          <p:cNvPicPr>
            <a:picLocks noChangeAspect="1"/>
          </p:cNvPicPr>
          <p:nvPr/>
        </p:nvPicPr>
        <p:blipFill>
          <a:blip r:embed="rId5"/>
          <a:stretch>
            <a:fillRect/>
          </a:stretch>
        </p:blipFill>
        <p:spPr>
          <a:xfrm>
            <a:off x="118335" y="180496"/>
            <a:ext cx="12031493" cy="6449709"/>
          </a:xfrm>
          <a:prstGeom prst="rect">
            <a:avLst/>
          </a:prstGeom>
        </p:spPr>
      </p:pic>
    </p:spTree>
    <p:extLst>
      <p:ext uri="{BB962C8B-B14F-4D97-AF65-F5344CB8AC3E}">
        <p14:creationId xmlns:p14="http://schemas.microsoft.com/office/powerpoint/2010/main" val="143934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468</Words>
  <Application>Microsoft Office PowerPoint</Application>
  <PresentationFormat>Widescreen</PresentationFormat>
  <Paragraphs>53</Paragraphs>
  <Slides>12</Slides>
  <Notes>3</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Calibri</vt:lpstr>
      <vt:lpstr>Calibri Light</vt:lpstr>
      <vt:lpstr>Tema do Office</vt:lpstr>
      <vt:lpstr>Tutorial Jitsi Meet básico</vt:lpstr>
      <vt:lpstr>Emmanuel nos ensina...</vt:lpstr>
      <vt:lpstr>Agenda</vt:lpstr>
      <vt:lpstr>Orientações Técnicas Inicias  Válidas para qualquer plataforma de videoconferência (com exceção dos itens 1 e 2)</vt:lpstr>
      <vt:lpstr>Orientações Técnicas Inicias Válidas para qualquer plataforma de videoconferência (com exceção dos itens 1 e 2)</vt:lpstr>
      <vt:lpstr>Apresentação do PowerPoint</vt:lpstr>
      <vt:lpstr>Apresentação do PowerPoint</vt:lpstr>
      <vt:lpstr>Apresentação do PowerPoint</vt:lpstr>
      <vt:lpstr>Apresentação do PowerPoint</vt:lpstr>
      <vt:lpstr>Apresentação do PowerPoint</vt:lpstr>
      <vt:lpstr>Apresentação do PowerPoint</vt:lpstr>
      <vt:lpstr>“Eu sou o caminho, a verdade e a vida; ninguém vai ao Pai, senão por mim”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Jitsi</dc:title>
  <dc:creator>Paulo Luiz Sacerdote Santos</dc:creator>
  <cp:lastModifiedBy>Paulo Luiz Sacerdote Santos</cp:lastModifiedBy>
  <cp:revision>2</cp:revision>
  <dcterms:created xsi:type="dcterms:W3CDTF">2020-03-25T21:21:56Z</dcterms:created>
  <dcterms:modified xsi:type="dcterms:W3CDTF">2020-03-26T02:21:29Z</dcterms:modified>
</cp:coreProperties>
</file>